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70" r:id="rId6"/>
    <p:sldId id="271" r:id="rId7"/>
    <p:sldId id="257" r:id="rId8"/>
    <p:sldId id="263" r:id="rId9"/>
    <p:sldId id="264" r:id="rId10"/>
    <p:sldId id="265" r:id="rId11"/>
    <p:sldId id="259" r:id="rId12"/>
    <p:sldId id="273" r:id="rId13"/>
    <p:sldId id="274" r:id="rId14"/>
    <p:sldId id="276" r:id="rId15"/>
    <p:sldId id="272" r:id="rId16"/>
    <p:sldId id="261" r:id="rId17"/>
    <p:sldId id="266" r:id="rId18"/>
    <p:sldId id="267" r:id="rId19"/>
    <p:sldId id="268" r:id="rId20"/>
    <p:sldId id="262" r:id="rId21"/>
    <p:sldId id="275" r:id="rId22"/>
    <p:sldId id="269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4C3C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026" autoAdjust="0"/>
  </p:normalViewPr>
  <p:slideViewPr>
    <p:cSldViewPr snapToGrid="0">
      <p:cViewPr varScale="1">
        <p:scale>
          <a:sx n="79" d="100"/>
          <a:sy n="79" d="100"/>
        </p:scale>
        <p:origin x="1598" y="10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197088D-620E-4C05-98D8-DB480E7E1E11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F9536E1-EE6C-4CFB-8159-A232CD2F80DD}">
      <dgm:prSet/>
      <dgm:spPr/>
      <dgm:t>
        <a:bodyPr/>
        <a:lstStyle/>
        <a:p>
          <a:r>
            <a:rPr lang="en-US" b="0" dirty="0"/>
            <a:t>Timeline</a:t>
          </a:r>
          <a:endParaRPr lang="en-US" dirty="0"/>
        </a:p>
      </dgm:t>
    </dgm:pt>
    <dgm:pt modelId="{BC4C7DFF-415E-4136-B4A7-F07E4F05E878}" type="parTrans" cxnId="{ECD3D489-80C6-43A4-8664-8F61C0FF854D}">
      <dgm:prSet/>
      <dgm:spPr/>
      <dgm:t>
        <a:bodyPr/>
        <a:lstStyle/>
        <a:p>
          <a:endParaRPr lang="en-US"/>
        </a:p>
      </dgm:t>
    </dgm:pt>
    <dgm:pt modelId="{98AAB366-140C-45D9-B7CD-56823C28D59A}" type="sibTrans" cxnId="{ECD3D489-80C6-43A4-8664-8F61C0FF854D}">
      <dgm:prSet/>
      <dgm:spPr/>
      <dgm:t>
        <a:bodyPr/>
        <a:lstStyle/>
        <a:p>
          <a:endParaRPr lang="en-US"/>
        </a:p>
      </dgm:t>
    </dgm:pt>
    <dgm:pt modelId="{3E4067D4-7DD9-4A4C-96CD-8DB4B2D26EAA}">
      <dgm:prSet/>
      <dgm:spPr/>
      <dgm:t>
        <a:bodyPr/>
        <a:lstStyle/>
        <a:p>
          <a:r>
            <a:rPr lang="tr-TR" dirty="0"/>
            <a:t>Model </a:t>
          </a:r>
          <a:r>
            <a:rPr lang="tr-TR" dirty="0" err="1"/>
            <a:t>Implementation</a:t>
          </a:r>
          <a:r>
            <a:rPr lang="tr-TR" dirty="0"/>
            <a:t> </a:t>
          </a:r>
          <a:r>
            <a:rPr lang="tr-TR" dirty="0" err="1"/>
            <a:t>Progress</a:t>
          </a:r>
          <a:endParaRPr lang="en-US" dirty="0"/>
        </a:p>
      </dgm:t>
    </dgm:pt>
    <dgm:pt modelId="{F9D37627-A434-4856-8923-B9E46CDF7570}" type="parTrans" cxnId="{E2959209-472E-45FE-A68D-3BC90C6ECD4B}">
      <dgm:prSet/>
      <dgm:spPr/>
      <dgm:t>
        <a:bodyPr/>
        <a:lstStyle/>
        <a:p>
          <a:endParaRPr lang="en-US"/>
        </a:p>
      </dgm:t>
    </dgm:pt>
    <dgm:pt modelId="{E009C489-A525-426E-BF0B-1E7267B85692}" type="sibTrans" cxnId="{E2959209-472E-45FE-A68D-3BC90C6ECD4B}">
      <dgm:prSet/>
      <dgm:spPr/>
      <dgm:t>
        <a:bodyPr/>
        <a:lstStyle/>
        <a:p>
          <a:endParaRPr lang="en-US"/>
        </a:p>
      </dgm:t>
    </dgm:pt>
    <dgm:pt modelId="{9E779AFC-C0ED-43E8-B073-4247F9DD270C}">
      <dgm:prSet/>
      <dgm:spPr/>
      <dgm:t>
        <a:bodyPr/>
        <a:lstStyle/>
        <a:p>
          <a:r>
            <a:rPr lang="tr-TR" dirty="0" err="1"/>
            <a:t>Parameters</a:t>
          </a:r>
          <a:r>
            <a:rPr lang="tr-TR" dirty="0"/>
            <a:t> &amp; </a:t>
          </a:r>
          <a:r>
            <a:rPr lang="tr-TR" dirty="0" err="1"/>
            <a:t>Variables</a:t>
          </a:r>
          <a:endParaRPr lang="en-US" dirty="0"/>
        </a:p>
      </dgm:t>
    </dgm:pt>
    <dgm:pt modelId="{6F1D8ED9-260C-48EE-B791-CB8552783E83}" type="parTrans" cxnId="{8895EB5C-52E7-4D1B-82CD-CDB36F57BB81}">
      <dgm:prSet/>
      <dgm:spPr/>
      <dgm:t>
        <a:bodyPr/>
        <a:lstStyle/>
        <a:p>
          <a:endParaRPr lang="en-US"/>
        </a:p>
      </dgm:t>
    </dgm:pt>
    <dgm:pt modelId="{FF8DD372-E865-4920-B2CD-6E4043DF1849}" type="sibTrans" cxnId="{8895EB5C-52E7-4D1B-82CD-CDB36F57BB81}">
      <dgm:prSet/>
      <dgm:spPr/>
      <dgm:t>
        <a:bodyPr/>
        <a:lstStyle/>
        <a:p>
          <a:endParaRPr lang="en-US"/>
        </a:p>
      </dgm:t>
    </dgm:pt>
    <dgm:pt modelId="{925839E2-F39C-45DF-B4E9-EC9F2226502E}">
      <dgm:prSet/>
      <dgm:spPr/>
      <dgm:t>
        <a:bodyPr/>
        <a:lstStyle/>
        <a:p>
          <a:r>
            <a:rPr lang="tr-TR" dirty="0" err="1"/>
            <a:t>Constraints</a:t>
          </a:r>
          <a:r>
            <a:rPr lang="tr-TR" dirty="0"/>
            <a:t> &amp; Mathematical Model</a:t>
          </a:r>
          <a:endParaRPr lang="en-US" dirty="0"/>
        </a:p>
      </dgm:t>
    </dgm:pt>
    <dgm:pt modelId="{6AB6590E-4A66-4232-9AE2-55BC4C8051B2}" type="parTrans" cxnId="{30C941DB-C445-4CC8-BBEA-8272FB2F104B}">
      <dgm:prSet/>
      <dgm:spPr/>
      <dgm:t>
        <a:bodyPr/>
        <a:lstStyle/>
        <a:p>
          <a:endParaRPr lang="en-US"/>
        </a:p>
      </dgm:t>
    </dgm:pt>
    <dgm:pt modelId="{05340F1C-BAD1-4550-9C1B-75BDC67ABB46}" type="sibTrans" cxnId="{30C941DB-C445-4CC8-BBEA-8272FB2F104B}">
      <dgm:prSet/>
      <dgm:spPr/>
      <dgm:t>
        <a:bodyPr/>
        <a:lstStyle/>
        <a:p>
          <a:endParaRPr lang="en-US"/>
        </a:p>
      </dgm:t>
    </dgm:pt>
    <dgm:pt modelId="{EFF8E5BE-16CB-4788-913F-7EBEC8924289}">
      <dgm:prSet/>
      <dgm:spPr/>
      <dgm:t>
        <a:bodyPr/>
        <a:lstStyle/>
        <a:p>
          <a:r>
            <a:rPr lang="tr-TR" dirty="0" err="1"/>
            <a:t>Progress</a:t>
          </a:r>
          <a:r>
            <a:rPr lang="tr-TR" dirty="0"/>
            <a:t> Since First Meeting</a:t>
          </a:r>
          <a:endParaRPr lang="en-US" dirty="0"/>
        </a:p>
      </dgm:t>
    </dgm:pt>
    <dgm:pt modelId="{D7330D8A-8CC6-48D0-A83E-5CCADD900A20}" type="parTrans" cxnId="{B3B96873-D2E4-4615-9B5B-4F2C906EAEC6}">
      <dgm:prSet/>
      <dgm:spPr/>
      <dgm:t>
        <a:bodyPr/>
        <a:lstStyle/>
        <a:p>
          <a:endParaRPr lang="en-US"/>
        </a:p>
      </dgm:t>
    </dgm:pt>
    <dgm:pt modelId="{72C6E19E-2389-451E-9379-D05F10BB3168}" type="sibTrans" cxnId="{B3B96873-D2E4-4615-9B5B-4F2C906EAEC6}">
      <dgm:prSet/>
      <dgm:spPr/>
      <dgm:t>
        <a:bodyPr/>
        <a:lstStyle/>
        <a:p>
          <a:endParaRPr lang="en-US"/>
        </a:p>
      </dgm:t>
    </dgm:pt>
    <dgm:pt modelId="{FB963421-DAB5-4904-A25F-329AB3842C78}">
      <dgm:prSet/>
      <dgm:spPr/>
      <dgm:t>
        <a:bodyPr/>
        <a:lstStyle/>
        <a:p>
          <a:r>
            <a:rPr lang="tr-TR" dirty="0" err="1"/>
            <a:t>Current</a:t>
          </a:r>
          <a:r>
            <a:rPr lang="tr-TR" dirty="0"/>
            <a:t> </a:t>
          </a:r>
          <a:r>
            <a:rPr lang="tr-TR" dirty="0" err="1"/>
            <a:t>Progress</a:t>
          </a:r>
          <a:endParaRPr lang="en-US" dirty="0"/>
        </a:p>
      </dgm:t>
    </dgm:pt>
    <dgm:pt modelId="{A556FE7F-40BC-49D8-A2A4-4C0A83C50C5A}" type="parTrans" cxnId="{72843102-697E-4B47-93D2-0DC5A3DACA8A}">
      <dgm:prSet/>
      <dgm:spPr/>
      <dgm:t>
        <a:bodyPr/>
        <a:lstStyle/>
        <a:p>
          <a:endParaRPr lang="en-US"/>
        </a:p>
      </dgm:t>
    </dgm:pt>
    <dgm:pt modelId="{BE23B75A-99AF-42B3-9945-95B942A252DA}" type="sibTrans" cxnId="{72843102-697E-4B47-93D2-0DC5A3DACA8A}">
      <dgm:prSet/>
      <dgm:spPr/>
      <dgm:t>
        <a:bodyPr/>
        <a:lstStyle/>
        <a:p>
          <a:endParaRPr lang="en-US"/>
        </a:p>
      </dgm:t>
    </dgm:pt>
    <dgm:pt modelId="{B0983F44-CBBC-40EC-AD74-948ED60F8793}">
      <dgm:prSet/>
      <dgm:spPr/>
      <dgm:t>
        <a:bodyPr/>
        <a:lstStyle/>
        <a:p>
          <a:r>
            <a:rPr lang="tr-TR" dirty="0" err="1"/>
            <a:t>References</a:t>
          </a:r>
          <a:endParaRPr lang="en-US" dirty="0"/>
        </a:p>
      </dgm:t>
    </dgm:pt>
    <dgm:pt modelId="{E9AE2F18-85AF-4F3E-9A0D-F7B917CC7217}" type="parTrans" cxnId="{AD1B4699-F05C-491A-BEC9-65161A3D64B0}">
      <dgm:prSet/>
      <dgm:spPr/>
      <dgm:t>
        <a:bodyPr/>
        <a:lstStyle/>
        <a:p>
          <a:endParaRPr lang="en-US"/>
        </a:p>
      </dgm:t>
    </dgm:pt>
    <dgm:pt modelId="{727B9609-A505-4518-9178-4F113DD91103}" type="sibTrans" cxnId="{AD1B4699-F05C-491A-BEC9-65161A3D64B0}">
      <dgm:prSet/>
      <dgm:spPr/>
      <dgm:t>
        <a:bodyPr/>
        <a:lstStyle/>
        <a:p>
          <a:endParaRPr lang="en-US"/>
        </a:p>
      </dgm:t>
    </dgm:pt>
    <dgm:pt modelId="{5820EE2C-61B8-48F8-B785-BD42C522308D}">
      <dgm:prSet/>
      <dgm:spPr/>
      <dgm:t>
        <a:bodyPr/>
        <a:lstStyle/>
        <a:p>
          <a:r>
            <a:rPr lang="tr-TR" dirty="0" err="1"/>
            <a:t>Success</a:t>
          </a:r>
          <a:r>
            <a:rPr lang="tr-TR" dirty="0"/>
            <a:t> </a:t>
          </a:r>
          <a:r>
            <a:rPr lang="tr-TR" dirty="0" err="1"/>
            <a:t>Criteria</a:t>
          </a:r>
          <a:endParaRPr lang="en-US" dirty="0"/>
        </a:p>
      </dgm:t>
    </dgm:pt>
    <dgm:pt modelId="{B32EC338-0A12-40A5-9428-372E160D43FA}" type="parTrans" cxnId="{A432D8BE-DA4B-4D11-B8AE-ACF8AD87A707}">
      <dgm:prSet/>
      <dgm:spPr/>
    </dgm:pt>
    <dgm:pt modelId="{F93E976E-6C9F-4AF7-8EFC-0D5A3FE879AF}" type="sibTrans" cxnId="{A432D8BE-DA4B-4D11-B8AE-ACF8AD87A707}">
      <dgm:prSet/>
      <dgm:spPr/>
    </dgm:pt>
    <dgm:pt modelId="{2EC4F61E-1989-428B-8C23-29FBAAA59EA1}">
      <dgm:prSet/>
      <dgm:spPr/>
      <dgm:t>
        <a:bodyPr/>
        <a:lstStyle/>
        <a:p>
          <a:r>
            <a:rPr lang="tr-TR" dirty="0" err="1"/>
            <a:t>Next</a:t>
          </a:r>
          <a:r>
            <a:rPr lang="tr-TR" dirty="0"/>
            <a:t> </a:t>
          </a:r>
          <a:r>
            <a:rPr lang="tr-TR" dirty="0" err="1"/>
            <a:t>Steps</a:t>
          </a:r>
          <a:endParaRPr lang="en-US" dirty="0"/>
        </a:p>
      </dgm:t>
    </dgm:pt>
    <dgm:pt modelId="{690FF040-87DF-4E3F-8E30-F06AB31C0E92}" type="parTrans" cxnId="{14F607C3-3FC5-46EE-9B4F-B00DBDB1CECF}">
      <dgm:prSet/>
      <dgm:spPr/>
    </dgm:pt>
    <dgm:pt modelId="{467C8BFB-0749-483A-8CF2-C69837995A3E}" type="sibTrans" cxnId="{14F607C3-3FC5-46EE-9B4F-B00DBDB1CECF}">
      <dgm:prSet/>
      <dgm:spPr/>
    </dgm:pt>
    <dgm:pt modelId="{4559AED0-D4DF-4D1B-A0D7-03D262CC540C}" type="pres">
      <dgm:prSet presAssocID="{7197088D-620E-4C05-98D8-DB480E7E1E11}" presName="vert0" presStyleCnt="0">
        <dgm:presLayoutVars>
          <dgm:dir/>
          <dgm:animOne val="branch"/>
          <dgm:animLvl val="lvl"/>
        </dgm:presLayoutVars>
      </dgm:prSet>
      <dgm:spPr/>
    </dgm:pt>
    <dgm:pt modelId="{A3C5ACEA-3B51-44F8-8221-1124044EC368}" type="pres">
      <dgm:prSet presAssocID="{FF9536E1-EE6C-4CFB-8159-A232CD2F80DD}" presName="thickLine" presStyleLbl="alignNode1" presStyleIdx="0" presStyleCnt="9"/>
      <dgm:spPr/>
    </dgm:pt>
    <dgm:pt modelId="{34FB86F4-3819-4C7B-9BC2-B6A5566C573D}" type="pres">
      <dgm:prSet presAssocID="{FF9536E1-EE6C-4CFB-8159-A232CD2F80DD}" presName="horz1" presStyleCnt="0"/>
      <dgm:spPr/>
    </dgm:pt>
    <dgm:pt modelId="{8023EC8D-E4B1-4330-878C-A7243221496C}" type="pres">
      <dgm:prSet presAssocID="{FF9536E1-EE6C-4CFB-8159-A232CD2F80DD}" presName="tx1" presStyleLbl="revTx" presStyleIdx="0" presStyleCnt="9"/>
      <dgm:spPr/>
    </dgm:pt>
    <dgm:pt modelId="{B0CDDE45-4F31-4F89-B08A-2544ED395183}" type="pres">
      <dgm:prSet presAssocID="{FF9536E1-EE6C-4CFB-8159-A232CD2F80DD}" presName="vert1" presStyleCnt="0"/>
      <dgm:spPr/>
    </dgm:pt>
    <dgm:pt modelId="{DB02B0D2-A1F0-44DA-99F3-ECDD7EED40D2}" type="pres">
      <dgm:prSet presAssocID="{3E4067D4-7DD9-4A4C-96CD-8DB4B2D26EAA}" presName="thickLine" presStyleLbl="alignNode1" presStyleIdx="1" presStyleCnt="9"/>
      <dgm:spPr/>
    </dgm:pt>
    <dgm:pt modelId="{AE8B29CB-640A-4C96-8531-4F7BC08B19C3}" type="pres">
      <dgm:prSet presAssocID="{3E4067D4-7DD9-4A4C-96CD-8DB4B2D26EAA}" presName="horz1" presStyleCnt="0"/>
      <dgm:spPr/>
    </dgm:pt>
    <dgm:pt modelId="{FFA5A51D-38EA-409F-BD33-6330DF1888E8}" type="pres">
      <dgm:prSet presAssocID="{3E4067D4-7DD9-4A4C-96CD-8DB4B2D26EAA}" presName="tx1" presStyleLbl="revTx" presStyleIdx="1" presStyleCnt="9"/>
      <dgm:spPr/>
    </dgm:pt>
    <dgm:pt modelId="{B32D7F66-E848-497D-8567-007C22A913A8}" type="pres">
      <dgm:prSet presAssocID="{3E4067D4-7DD9-4A4C-96CD-8DB4B2D26EAA}" presName="vert1" presStyleCnt="0"/>
      <dgm:spPr/>
    </dgm:pt>
    <dgm:pt modelId="{EB5DAD29-B739-4DA5-B758-DFDCC287296C}" type="pres">
      <dgm:prSet presAssocID="{9E779AFC-C0ED-43E8-B073-4247F9DD270C}" presName="thickLine" presStyleLbl="alignNode1" presStyleIdx="2" presStyleCnt="9"/>
      <dgm:spPr/>
    </dgm:pt>
    <dgm:pt modelId="{ACACCE1C-EB3A-4599-A6CF-51713665B810}" type="pres">
      <dgm:prSet presAssocID="{9E779AFC-C0ED-43E8-B073-4247F9DD270C}" presName="horz1" presStyleCnt="0"/>
      <dgm:spPr/>
    </dgm:pt>
    <dgm:pt modelId="{781D900A-1F31-4906-B8CB-832A56B5657D}" type="pres">
      <dgm:prSet presAssocID="{9E779AFC-C0ED-43E8-B073-4247F9DD270C}" presName="tx1" presStyleLbl="revTx" presStyleIdx="2" presStyleCnt="9"/>
      <dgm:spPr/>
    </dgm:pt>
    <dgm:pt modelId="{48CB058D-1138-4110-98EF-4A31C2ABF115}" type="pres">
      <dgm:prSet presAssocID="{9E779AFC-C0ED-43E8-B073-4247F9DD270C}" presName="vert1" presStyleCnt="0"/>
      <dgm:spPr/>
    </dgm:pt>
    <dgm:pt modelId="{718E8429-77E7-46E8-9ED5-AB18181DE0C4}" type="pres">
      <dgm:prSet presAssocID="{925839E2-F39C-45DF-B4E9-EC9F2226502E}" presName="thickLine" presStyleLbl="alignNode1" presStyleIdx="3" presStyleCnt="9"/>
      <dgm:spPr/>
    </dgm:pt>
    <dgm:pt modelId="{4051AA8C-B7D6-4639-95AE-9F2CE15ED3A5}" type="pres">
      <dgm:prSet presAssocID="{925839E2-F39C-45DF-B4E9-EC9F2226502E}" presName="horz1" presStyleCnt="0"/>
      <dgm:spPr/>
    </dgm:pt>
    <dgm:pt modelId="{3C552B5C-FE1A-48D0-B376-C4F62A8A40DA}" type="pres">
      <dgm:prSet presAssocID="{925839E2-F39C-45DF-B4E9-EC9F2226502E}" presName="tx1" presStyleLbl="revTx" presStyleIdx="3" presStyleCnt="9"/>
      <dgm:spPr/>
    </dgm:pt>
    <dgm:pt modelId="{FC5A74ED-0CB2-4B8C-BCA0-65CBE6B04704}" type="pres">
      <dgm:prSet presAssocID="{925839E2-F39C-45DF-B4E9-EC9F2226502E}" presName="vert1" presStyleCnt="0"/>
      <dgm:spPr/>
    </dgm:pt>
    <dgm:pt modelId="{78CFB2ED-DBD5-45E7-9111-F586BA9BAF7F}" type="pres">
      <dgm:prSet presAssocID="{EFF8E5BE-16CB-4788-913F-7EBEC8924289}" presName="thickLine" presStyleLbl="alignNode1" presStyleIdx="4" presStyleCnt="9"/>
      <dgm:spPr/>
    </dgm:pt>
    <dgm:pt modelId="{53E5EB3E-9781-4675-A426-3063F39BAF0D}" type="pres">
      <dgm:prSet presAssocID="{EFF8E5BE-16CB-4788-913F-7EBEC8924289}" presName="horz1" presStyleCnt="0"/>
      <dgm:spPr/>
    </dgm:pt>
    <dgm:pt modelId="{6DE403CE-D012-4967-900C-06E8371DD747}" type="pres">
      <dgm:prSet presAssocID="{EFF8E5BE-16CB-4788-913F-7EBEC8924289}" presName="tx1" presStyleLbl="revTx" presStyleIdx="4" presStyleCnt="9"/>
      <dgm:spPr/>
    </dgm:pt>
    <dgm:pt modelId="{61B4BC3D-051C-47D4-AF41-EC0D8FB97AED}" type="pres">
      <dgm:prSet presAssocID="{EFF8E5BE-16CB-4788-913F-7EBEC8924289}" presName="vert1" presStyleCnt="0"/>
      <dgm:spPr/>
    </dgm:pt>
    <dgm:pt modelId="{97D16435-FC85-4127-B0A5-212476610FE1}" type="pres">
      <dgm:prSet presAssocID="{FB963421-DAB5-4904-A25F-329AB3842C78}" presName="thickLine" presStyleLbl="alignNode1" presStyleIdx="5" presStyleCnt="9"/>
      <dgm:spPr/>
    </dgm:pt>
    <dgm:pt modelId="{ECCB1099-DAA7-4192-A077-4414E9126A2D}" type="pres">
      <dgm:prSet presAssocID="{FB963421-DAB5-4904-A25F-329AB3842C78}" presName="horz1" presStyleCnt="0"/>
      <dgm:spPr/>
    </dgm:pt>
    <dgm:pt modelId="{17ED43D1-5A25-4FF2-9D74-2B8778896A5F}" type="pres">
      <dgm:prSet presAssocID="{FB963421-DAB5-4904-A25F-329AB3842C78}" presName="tx1" presStyleLbl="revTx" presStyleIdx="5" presStyleCnt="9"/>
      <dgm:spPr/>
    </dgm:pt>
    <dgm:pt modelId="{7E69BF64-038C-4EBB-A7D8-CB459C89547E}" type="pres">
      <dgm:prSet presAssocID="{FB963421-DAB5-4904-A25F-329AB3842C78}" presName="vert1" presStyleCnt="0"/>
      <dgm:spPr/>
    </dgm:pt>
    <dgm:pt modelId="{8D55DE1F-0C77-4A5D-A637-9B139D96A32E}" type="pres">
      <dgm:prSet presAssocID="{2EC4F61E-1989-428B-8C23-29FBAAA59EA1}" presName="thickLine" presStyleLbl="alignNode1" presStyleIdx="6" presStyleCnt="9"/>
      <dgm:spPr/>
    </dgm:pt>
    <dgm:pt modelId="{501EE90B-22A3-4044-83EC-8157C239DE4E}" type="pres">
      <dgm:prSet presAssocID="{2EC4F61E-1989-428B-8C23-29FBAAA59EA1}" presName="horz1" presStyleCnt="0"/>
      <dgm:spPr/>
    </dgm:pt>
    <dgm:pt modelId="{53A38865-CC04-4AD2-B388-344E72A1F377}" type="pres">
      <dgm:prSet presAssocID="{2EC4F61E-1989-428B-8C23-29FBAAA59EA1}" presName="tx1" presStyleLbl="revTx" presStyleIdx="6" presStyleCnt="9"/>
      <dgm:spPr/>
    </dgm:pt>
    <dgm:pt modelId="{E835FCDA-886F-460F-A0BB-EAC4302D0BC6}" type="pres">
      <dgm:prSet presAssocID="{2EC4F61E-1989-428B-8C23-29FBAAA59EA1}" presName="vert1" presStyleCnt="0"/>
      <dgm:spPr/>
    </dgm:pt>
    <dgm:pt modelId="{07D49C49-936C-4889-81D9-CF5622C8460E}" type="pres">
      <dgm:prSet presAssocID="{5820EE2C-61B8-48F8-B785-BD42C522308D}" presName="thickLine" presStyleLbl="alignNode1" presStyleIdx="7" presStyleCnt="9"/>
      <dgm:spPr/>
    </dgm:pt>
    <dgm:pt modelId="{ECFAE730-FE64-4F22-826E-4D3447A63403}" type="pres">
      <dgm:prSet presAssocID="{5820EE2C-61B8-48F8-B785-BD42C522308D}" presName="horz1" presStyleCnt="0"/>
      <dgm:spPr/>
    </dgm:pt>
    <dgm:pt modelId="{F2D62C2B-CA7B-4C1A-B42E-F11F9ED71112}" type="pres">
      <dgm:prSet presAssocID="{5820EE2C-61B8-48F8-B785-BD42C522308D}" presName="tx1" presStyleLbl="revTx" presStyleIdx="7" presStyleCnt="9"/>
      <dgm:spPr/>
    </dgm:pt>
    <dgm:pt modelId="{B880E54D-020B-47BE-8A8C-2C0A55D858E0}" type="pres">
      <dgm:prSet presAssocID="{5820EE2C-61B8-48F8-B785-BD42C522308D}" presName="vert1" presStyleCnt="0"/>
      <dgm:spPr/>
    </dgm:pt>
    <dgm:pt modelId="{7A3BBD85-EBC8-42C1-A463-487DE6EF6833}" type="pres">
      <dgm:prSet presAssocID="{B0983F44-CBBC-40EC-AD74-948ED60F8793}" presName="thickLine" presStyleLbl="alignNode1" presStyleIdx="8" presStyleCnt="9"/>
      <dgm:spPr/>
    </dgm:pt>
    <dgm:pt modelId="{0A75D755-DDEB-406F-BB71-A773E72ED8B3}" type="pres">
      <dgm:prSet presAssocID="{B0983F44-CBBC-40EC-AD74-948ED60F8793}" presName="horz1" presStyleCnt="0"/>
      <dgm:spPr/>
    </dgm:pt>
    <dgm:pt modelId="{F996EDB9-1F1F-4FF2-9C7E-81D0606519BB}" type="pres">
      <dgm:prSet presAssocID="{B0983F44-CBBC-40EC-AD74-948ED60F8793}" presName="tx1" presStyleLbl="revTx" presStyleIdx="8" presStyleCnt="9" custScaleY="100116"/>
      <dgm:spPr/>
    </dgm:pt>
    <dgm:pt modelId="{C8E040D3-54E0-41D4-9B0A-2EA9AB3D33AA}" type="pres">
      <dgm:prSet presAssocID="{B0983F44-CBBC-40EC-AD74-948ED60F8793}" presName="vert1" presStyleCnt="0"/>
      <dgm:spPr/>
    </dgm:pt>
  </dgm:ptLst>
  <dgm:cxnLst>
    <dgm:cxn modelId="{72843102-697E-4B47-93D2-0DC5A3DACA8A}" srcId="{7197088D-620E-4C05-98D8-DB480E7E1E11}" destId="{FB963421-DAB5-4904-A25F-329AB3842C78}" srcOrd="5" destOrd="0" parTransId="{A556FE7F-40BC-49D8-A2A4-4C0A83C50C5A}" sibTransId="{BE23B75A-99AF-42B3-9945-95B942A252DA}"/>
    <dgm:cxn modelId="{E2959209-472E-45FE-A68D-3BC90C6ECD4B}" srcId="{7197088D-620E-4C05-98D8-DB480E7E1E11}" destId="{3E4067D4-7DD9-4A4C-96CD-8DB4B2D26EAA}" srcOrd="1" destOrd="0" parTransId="{F9D37627-A434-4856-8923-B9E46CDF7570}" sibTransId="{E009C489-A525-426E-BF0B-1E7267B85692}"/>
    <dgm:cxn modelId="{D0B78B12-DD00-44C3-9A36-586005B763F7}" type="presOf" srcId="{B0983F44-CBBC-40EC-AD74-948ED60F8793}" destId="{F996EDB9-1F1F-4FF2-9C7E-81D0606519BB}" srcOrd="0" destOrd="0" presId="urn:microsoft.com/office/officeart/2008/layout/LinedList"/>
    <dgm:cxn modelId="{032A8A1B-DCB7-4008-B929-554085BBEE00}" type="presOf" srcId="{2EC4F61E-1989-428B-8C23-29FBAAA59EA1}" destId="{53A38865-CC04-4AD2-B388-344E72A1F377}" srcOrd="0" destOrd="0" presId="urn:microsoft.com/office/officeart/2008/layout/LinedList"/>
    <dgm:cxn modelId="{504AA724-741C-4C9F-888B-EAB4A5BF9AD9}" type="presOf" srcId="{EFF8E5BE-16CB-4788-913F-7EBEC8924289}" destId="{6DE403CE-D012-4967-900C-06E8371DD747}" srcOrd="0" destOrd="0" presId="urn:microsoft.com/office/officeart/2008/layout/LinedList"/>
    <dgm:cxn modelId="{72392225-26EC-4240-8FCC-1AD79E3A1CFA}" type="presOf" srcId="{5820EE2C-61B8-48F8-B785-BD42C522308D}" destId="{F2D62C2B-CA7B-4C1A-B42E-F11F9ED71112}" srcOrd="0" destOrd="0" presId="urn:microsoft.com/office/officeart/2008/layout/LinedList"/>
    <dgm:cxn modelId="{8895EB5C-52E7-4D1B-82CD-CDB36F57BB81}" srcId="{7197088D-620E-4C05-98D8-DB480E7E1E11}" destId="{9E779AFC-C0ED-43E8-B073-4247F9DD270C}" srcOrd="2" destOrd="0" parTransId="{6F1D8ED9-260C-48EE-B791-CB8552783E83}" sibTransId="{FF8DD372-E865-4920-B2CD-6E4043DF1849}"/>
    <dgm:cxn modelId="{28ECD268-3780-48AB-BE4C-ED3C6A8AB2F6}" type="presOf" srcId="{FF9536E1-EE6C-4CFB-8159-A232CD2F80DD}" destId="{8023EC8D-E4B1-4330-878C-A7243221496C}" srcOrd="0" destOrd="0" presId="urn:microsoft.com/office/officeart/2008/layout/LinedList"/>
    <dgm:cxn modelId="{E059186C-06AF-4C53-BABA-CC4C57026EAB}" type="presOf" srcId="{3E4067D4-7DD9-4A4C-96CD-8DB4B2D26EAA}" destId="{FFA5A51D-38EA-409F-BD33-6330DF1888E8}" srcOrd="0" destOrd="0" presId="urn:microsoft.com/office/officeart/2008/layout/LinedList"/>
    <dgm:cxn modelId="{B3B96873-D2E4-4615-9B5B-4F2C906EAEC6}" srcId="{7197088D-620E-4C05-98D8-DB480E7E1E11}" destId="{EFF8E5BE-16CB-4788-913F-7EBEC8924289}" srcOrd="4" destOrd="0" parTransId="{D7330D8A-8CC6-48D0-A83E-5CCADD900A20}" sibTransId="{72C6E19E-2389-451E-9379-D05F10BB3168}"/>
    <dgm:cxn modelId="{ECD3D489-80C6-43A4-8664-8F61C0FF854D}" srcId="{7197088D-620E-4C05-98D8-DB480E7E1E11}" destId="{FF9536E1-EE6C-4CFB-8159-A232CD2F80DD}" srcOrd="0" destOrd="0" parTransId="{BC4C7DFF-415E-4136-B4A7-F07E4F05E878}" sibTransId="{98AAB366-140C-45D9-B7CD-56823C28D59A}"/>
    <dgm:cxn modelId="{A8275395-BC4F-4F42-813A-723F25FA109E}" type="presOf" srcId="{925839E2-F39C-45DF-B4E9-EC9F2226502E}" destId="{3C552B5C-FE1A-48D0-B376-C4F62A8A40DA}" srcOrd="0" destOrd="0" presId="urn:microsoft.com/office/officeart/2008/layout/LinedList"/>
    <dgm:cxn modelId="{AD1B4699-F05C-491A-BEC9-65161A3D64B0}" srcId="{7197088D-620E-4C05-98D8-DB480E7E1E11}" destId="{B0983F44-CBBC-40EC-AD74-948ED60F8793}" srcOrd="8" destOrd="0" parTransId="{E9AE2F18-85AF-4F3E-9A0D-F7B917CC7217}" sibTransId="{727B9609-A505-4518-9178-4F113DD91103}"/>
    <dgm:cxn modelId="{BAC3E8A4-DCB8-4629-A80D-BFA8C6732C82}" type="presOf" srcId="{7197088D-620E-4C05-98D8-DB480E7E1E11}" destId="{4559AED0-D4DF-4D1B-A0D7-03D262CC540C}" srcOrd="0" destOrd="0" presId="urn:microsoft.com/office/officeart/2008/layout/LinedList"/>
    <dgm:cxn modelId="{CCA808AE-E992-48D5-BA82-5155B1DCCD09}" type="presOf" srcId="{9E779AFC-C0ED-43E8-B073-4247F9DD270C}" destId="{781D900A-1F31-4906-B8CB-832A56B5657D}" srcOrd="0" destOrd="0" presId="urn:microsoft.com/office/officeart/2008/layout/LinedList"/>
    <dgm:cxn modelId="{A432D8BE-DA4B-4D11-B8AE-ACF8AD87A707}" srcId="{7197088D-620E-4C05-98D8-DB480E7E1E11}" destId="{5820EE2C-61B8-48F8-B785-BD42C522308D}" srcOrd="7" destOrd="0" parTransId="{B32EC338-0A12-40A5-9428-372E160D43FA}" sibTransId="{F93E976E-6C9F-4AF7-8EFC-0D5A3FE879AF}"/>
    <dgm:cxn modelId="{14F607C3-3FC5-46EE-9B4F-B00DBDB1CECF}" srcId="{7197088D-620E-4C05-98D8-DB480E7E1E11}" destId="{2EC4F61E-1989-428B-8C23-29FBAAA59EA1}" srcOrd="6" destOrd="0" parTransId="{690FF040-87DF-4E3F-8E30-F06AB31C0E92}" sibTransId="{467C8BFB-0749-483A-8CF2-C69837995A3E}"/>
    <dgm:cxn modelId="{C785A3D5-1C11-416E-8CEC-038107FE592D}" type="presOf" srcId="{FB963421-DAB5-4904-A25F-329AB3842C78}" destId="{17ED43D1-5A25-4FF2-9D74-2B8778896A5F}" srcOrd="0" destOrd="0" presId="urn:microsoft.com/office/officeart/2008/layout/LinedList"/>
    <dgm:cxn modelId="{30C941DB-C445-4CC8-BBEA-8272FB2F104B}" srcId="{7197088D-620E-4C05-98D8-DB480E7E1E11}" destId="{925839E2-F39C-45DF-B4E9-EC9F2226502E}" srcOrd="3" destOrd="0" parTransId="{6AB6590E-4A66-4232-9AE2-55BC4C8051B2}" sibTransId="{05340F1C-BAD1-4550-9C1B-75BDC67ABB46}"/>
    <dgm:cxn modelId="{0E19B0FB-05F5-43DA-B2DF-6D4399CF2C37}" type="presParOf" srcId="{4559AED0-D4DF-4D1B-A0D7-03D262CC540C}" destId="{A3C5ACEA-3B51-44F8-8221-1124044EC368}" srcOrd="0" destOrd="0" presId="urn:microsoft.com/office/officeart/2008/layout/LinedList"/>
    <dgm:cxn modelId="{A21D7056-AA86-43D0-BFA5-6EB9993A9595}" type="presParOf" srcId="{4559AED0-D4DF-4D1B-A0D7-03D262CC540C}" destId="{34FB86F4-3819-4C7B-9BC2-B6A5566C573D}" srcOrd="1" destOrd="0" presId="urn:microsoft.com/office/officeart/2008/layout/LinedList"/>
    <dgm:cxn modelId="{2DA8DF13-53B7-40BD-9CA7-E7B7863AD4C9}" type="presParOf" srcId="{34FB86F4-3819-4C7B-9BC2-B6A5566C573D}" destId="{8023EC8D-E4B1-4330-878C-A7243221496C}" srcOrd="0" destOrd="0" presId="urn:microsoft.com/office/officeart/2008/layout/LinedList"/>
    <dgm:cxn modelId="{D221E995-B0B4-416D-B7AE-DA9623BBBD68}" type="presParOf" srcId="{34FB86F4-3819-4C7B-9BC2-B6A5566C573D}" destId="{B0CDDE45-4F31-4F89-B08A-2544ED395183}" srcOrd="1" destOrd="0" presId="urn:microsoft.com/office/officeart/2008/layout/LinedList"/>
    <dgm:cxn modelId="{42740A4E-67F2-46C2-AC29-A8A9F44D8C3E}" type="presParOf" srcId="{4559AED0-D4DF-4D1B-A0D7-03D262CC540C}" destId="{DB02B0D2-A1F0-44DA-99F3-ECDD7EED40D2}" srcOrd="2" destOrd="0" presId="urn:microsoft.com/office/officeart/2008/layout/LinedList"/>
    <dgm:cxn modelId="{ED82EA53-7EB6-4172-8A30-CC31E3CF53EC}" type="presParOf" srcId="{4559AED0-D4DF-4D1B-A0D7-03D262CC540C}" destId="{AE8B29CB-640A-4C96-8531-4F7BC08B19C3}" srcOrd="3" destOrd="0" presId="urn:microsoft.com/office/officeart/2008/layout/LinedList"/>
    <dgm:cxn modelId="{9BA86E6A-8F58-4D9B-8E32-C233072084DD}" type="presParOf" srcId="{AE8B29CB-640A-4C96-8531-4F7BC08B19C3}" destId="{FFA5A51D-38EA-409F-BD33-6330DF1888E8}" srcOrd="0" destOrd="0" presId="urn:microsoft.com/office/officeart/2008/layout/LinedList"/>
    <dgm:cxn modelId="{55E74017-2956-4B0D-8832-D9F902213D99}" type="presParOf" srcId="{AE8B29CB-640A-4C96-8531-4F7BC08B19C3}" destId="{B32D7F66-E848-497D-8567-007C22A913A8}" srcOrd="1" destOrd="0" presId="urn:microsoft.com/office/officeart/2008/layout/LinedList"/>
    <dgm:cxn modelId="{312A02AB-5E62-405A-ACD8-FF3A382A0B3C}" type="presParOf" srcId="{4559AED0-D4DF-4D1B-A0D7-03D262CC540C}" destId="{EB5DAD29-B739-4DA5-B758-DFDCC287296C}" srcOrd="4" destOrd="0" presId="urn:microsoft.com/office/officeart/2008/layout/LinedList"/>
    <dgm:cxn modelId="{9D7670B3-6653-416D-B32C-EF0D52B9E390}" type="presParOf" srcId="{4559AED0-D4DF-4D1B-A0D7-03D262CC540C}" destId="{ACACCE1C-EB3A-4599-A6CF-51713665B810}" srcOrd="5" destOrd="0" presId="urn:microsoft.com/office/officeart/2008/layout/LinedList"/>
    <dgm:cxn modelId="{2AAEC616-604B-4899-8E50-6129693A16B4}" type="presParOf" srcId="{ACACCE1C-EB3A-4599-A6CF-51713665B810}" destId="{781D900A-1F31-4906-B8CB-832A56B5657D}" srcOrd="0" destOrd="0" presId="urn:microsoft.com/office/officeart/2008/layout/LinedList"/>
    <dgm:cxn modelId="{6109C78A-9AE6-4929-B3FF-E41066503742}" type="presParOf" srcId="{ACACCE1C-EB3A-4599-A6CF-51713665B810}" destId="{48CB058D-1138-4110-98EF-4A31C2ABF115}" srcOrd="1" destOrd="0" presId="urn:microsoft.com/office/officeart/2008/layout/LinedList"/>
    <dgm:cxn modelId="{637D37DA-4515-4B13-86A7-A74E5125DEDF}" type="presParOf" srcId="{4559AED0-D4DF-4D1B-A0D7-03D262CC540C}" destId="{718E8429-77E7-46E8-9ED5-AB18181DE0C4}" srcOrd="6" destOrd="0" presId="urn:microsoft.com/office/officeart/2008/layout/LinedList"/>
    <dgm:cxn modelId="{59F64F26-9345-4499-872D-9CFABF8FE235}" type="presParOf" srcId="{4559AED0-D4DF-4D1B-A0D7-03D262CC540C}" destId="{4051AA8C-B7D6-4639-95AE-9F2CE15ED3A5}" srcOrd="7" destOrd="0" presId="urn:microsoft.com/office/officeart/2008/layout/LinedList"/>
    <dgm:cxn modelId="{A3C36A0F-0432-4DB0-B83A-F934CF54ED46}" type="presParOf" srcId="{4051AA8C-B7D6-4639-95AE-9F2CE15ED3A5}" destId="{3C552B5C-FE1A-48D0-B376-C4F62A8A40DA}" srcOrd="0" destOrd="0" presId="urn:microsoft.com/office/officeart/2008/layout/LinedList"/>
    <dgm:cxn modelId="{6BEE21E8-89F4-45E3-8278-8051C6525EAC}" type="presParOf" srcId="{4051AA8C-B7D6-4639-95AE-9F2CE15ED3A5}" destId="{FC5A74ED-0CB2-4B8C-BCA0-65CBE6B04704}" srcOrd="1" destOrd="0" presId="urn:microsoft.com/office/officeart/2008/layout/LinedList"/>
    <dgm:cxn modelId="{33B0DB7D-9AD1-4E79-A746-B7B482CE5C31}" type="presParOf" srcId="{4559AED0-D4DF-4D1B-A0D7-03D262CC540C}" destId="{78CFB2ED-DBD5-45E7-9111-F586BA9BAF7F}" srcOrd="8" destOrd="0" presId="urn:microsoft.com/office/officeart/2008/layout/LinedList"/>
    <dgm:cxn modelId="{EC5C5FD2-DF3B-4178-BD31-52218FDD5CE9}" type="presParOf" srcId="{4559AED0-D4DF-4D1B-A0D7-03D262CC540C}" destId="{53E5EB3E-9781-4675-A426-3063F39BAF0D}" srcOrd="9" destOrd="0" presId="urn:microsoft.com/office/officeart/2008/layout/LinedList"/>
    <dgm:cxn modelId="{536B61AC-ADBD-4AD8-88EF-C4045C15C228}" type="presParOf" srcId="{53E5EB3E-9781-4675-A426-3063F39BAF0D}" destId="{6DE403CE-D012-4967-900C-06E8371DD747}" srcOrd="0" destOrd="0" presId="urn:microsoft.com/office/officeart/2008/layout/LinedList"/>
    <dgm:cxn modelId="{7A3B5959-562C-4D72-BE78-D2223189B091}" type="presParOf" srcId="{53E5EB3E-9781-4675-A426-3063F39BAF0D}" destId="{61B4BC3D-051C-47D4-AF41-EC0D8FB97AED}" srcOrd="1" destOrd="0" presId="urn:microsoft.com/office/officeart/2008/layout/LinedList"/>
    <dgm:cxn modelId="{241F4F6B-2FAA-4E1E-982A-E17667A06F99}" type="presParOf" srcId="{4559AED0-D4DF-4D1B-A0D7-03D262CC540C}" destId="{97D16435-FC85-4127-B0A5-212476610FE1}" srcOrd="10" destOrd="0" presId="urn:microsoft.com/office/officeart/2008/layout/LinedList"/>
    <dgm:cxn modelId="{A9828004-5356-4794-ABEC-3E5B6F1012D9}" type="presParOf" srcId="{4559AED0-D4DF-4D1B-A0D7-03D262CC540C}" destId="{ECCB1099-DAA7-4192-A077-4414E9126A2D}" srcOrd="11" destOrd="0" presId="urn:microsoft.com/office/officeart/2008/layout/LinedList"/>
    <dgm:cxn modelId="{B4589F3D-3753-45AB-BD91-A39A99A811E9}" type="presParOf" srcId="{ECCB1099-DAA7-4192-A077-4414E9126A2D}" destId="{17ED43D1-5A25-4FF2-9D74-2B8778896A5F}" srcOrd="0" destOrd="0" presId="urn:microsoft.com/office/officeart/2008/layout/LinedList"/>
    <dgm:cxn modelId="{E5DE82E7-2896-4A0B-82C7-9DB6E6B1FA49}" type="presParOf" srcId="{ECCB1099-DAA7-4192-A077-4414E9126A2D}" destId="{7E69BF64-038C-4EBB-A7D8-CB459C89547E}" srcOrd="1" destOrd="0" presId="urn:microsoft.com/office/officeart/2008/layout/LinedList"/>
    <dgm:cxn modelId="{8DFFF367-1D59-4404-ABDE-9D96B41451A5}" type="presParOf" srcId="{4559AED0-D4DF-4D1B-A0D7-03D262CC540C}" destId="{8D55DE1F-0C77-4A5D-A637-9B139D96A32E}" srcOrd="12" destOrd="0" presId="urn:microsoft.com/office/officeart/2008/layout/LinedList"/>
    <dgm:cxn modelId="{D5DE55A0-F67F-40EA-A6A4-573247857279}" type="presParOf" srcId="{4559AED0-D4DF-4D1B-A0D7-03D262CC540C}" destId="{501EE90B-22A3-4044-83EC-8157C239DE4E}" srcOrd="13" destOrd="0" presId="urn:microsoft.com/office/officeart/2008/layout/LinedList"/>
    <dgm:cxn modelId="{3BC1017D-DD16-4A12-8CFB-7B2AD1CDEFF2}" type="presParOf" srcId="{501EE90B-22A3-4044-83EC-8157C239DE4E}" destId="{53A38865-CC04-4AD2-B388-344E72A1F377}" srcOrd="0" destOrd="0" presId="urn:microsoft.com/office/officeart/2008/layout/LinedList"/>
    <dgm:cxn modelId="{F8338C49-46E0-486F-AC90-86451CA1E63F}" type="presParOf" srcId="{501EE90B-22A3-4044-83EC-8157C239DE4E}" destId="{E835FCDA-886F-460F-A0BB-EAC4302D0BC6}" srcOrd="1" destOrd="0" presId="urn:microsoft.com/office/officeart/2008/layout/LinedList"/>
    <dgm:cxn modelId="{5453ADAF-AFA3-4138-9355-EFE65B45A1EA}" type="presParOf" srcId="{4559AED0-D4DF-4D1B-A0D7-03D262CC540C}" destId="{07D49C49-936C-4889-81D9-CF5622C8460E}" srcOrd="14" destOrd="0" presId="urn:microsoft.com/office/officeart/2008/layout/LinedList"/>
    <dgm:cxn modelId="{E80C7817-4DB3-4E14-A9F3-4346D53D1D0D}" type="presParOf" srcId="{4559AED0-D4DF-4D1B-A0D7-03D262CC540C}" destId="{ECFAE730-FE64-4F22-826E-4D3447A63403}" srcOrd="15" destOrd="0" presId="urn:microsoft.com/office/officeart/2008/layout/LinedList"/>
    <dgm:cxn modelId="{F12D5375-D8A8-4EB5-926D-0778930602F4}" type="presParOf" srcId="{ECFAE730-FE64-4F22-826E-4D3447A63403}" destId="{F2D62C2B-CA7B-4C1A-B42E-F11F9ED71112}" srcOrd="0" destOrd="0" presId="urn:microsoft.com/office/officeart/2008/layout/LinedList"/>
    <dgm:cxn modelId="{20E7729C-BBCE-4564-95DF-FED1767F29E3}" type="presParOf" srcId="{ECFAE730-FE64-4F22-826E-4D3447A63403}" destId="{B880E54D-020B-47BE-8A8C-2C0A55D858E0}" srcOrd="1" destOrd="0" presId="urn:microsoft.com/office/officeart/2008/layout/LinedList"/>
    <dgm:cxn modelId="{7A2B833E-72E2-452F-B7E0-7ADCCF620135}" type="presParOf" srcId="{4559AED0-D4DF-4D1B-A0D7-03D262CC540C}" destId="{7A3BBD85-EBC8-42C1-A463-487DE6EF6833}" srcOrd="16" destOrd="0" presId="urn:microsoft.com/office/officeart/2008/layout/LinedList"/>
    <dgm:cxn modelId="{AE1FB338-01F7-4D9C-8B04-4CF6194559FE}" type="presParOf" srcId="{4559AED0-D4DF-4D1B-A0D7-03D262CC540C}" destId="{0A75D755-DDEB-406F-BB71-A773E72ED8B3}" srcOrd="17" destOrd="0" presId="urn:microsoft.com/office/officeart/2008/layout/LinedList"/>
    <dgm:cxn modelId="{C5BC05A6-4979-4D11-ADD2-088D8C744ECE}" type="presParOf" srcId="{0A75D755-DDEB-406F-BB71-A773E72ED8B3}" destId="{F996EDB9-1F1F-4FF2-9C7E-81D0606519BB}" srcOrd="0" destOrd="0" presId="urn:microsoft.com/office/officeart/2008/layout/LinedList"/>
    <dgm:cxn modelId="{28F6F59C-C38E-446C-8CA9-9DD50F859703}" type="presParOf" srcId="{0A75D755-DDEB-406F-BB71-A773E72ED8B3}" destId="{C8E040D3-54E0-41D4-9B0A-2EA9AB3D33A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64E88D5-6376-480F-9920-287556409DA2}" type="doc">
      <dgm:prSet loTypeId="urn:microsoft.com/office/officeart/2018/2/layout/IconVerticalSolidList" loCatId="icon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E10C9BDD-949D-4276-B321-EF03B0410D0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b="1" dirty="0"/>
            <a:t>Develop optimization model for post-disaster waste management</a:t>
          </a:r>
        </a:p>
      </dgm:t>
    </dgm:pt>
    <dgm:pt modelId="{94ED33DB-8475-440C-8709-00CAC7A50290}" type="parTrans" cxnId="{679353F0-E236-44B1-8DC2-2299A4737DF2}">
      <dgm:prSet/>
      <dgm:spPr/>
      <dgm:t>
        <a:bodyPr/>
        <a:lstStyle/>
        <a:p>
          <a:endParaRPr lang="en-US"/>
        </a:p>
      </dgm:t>
    </dgm:pt>
    <dgm:pt modelId="{4A699E96-3906-4432-A4D5-931C23284F20}" type="sibTrans" cxnId="{679353F0-E236-44B1-8DC2-2299A4737DF2}">
      <dgm:prSet/>
      <dgm:spPr/>
      <dgm:t>
        <a:bodyPr/>
        <a:lstStyle/>
        <a:p>
          <a:endParaRPr lang="en-US"/>
        </a:p>
      </dgm:t>
    </dgm:pt>
    <dgm:pt modelId="{D802125B-458D-4EC9-AF67-DD098F47E3B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b="1" dirty="0"/>
            <a:t>Focus on minimizing total clean-up cost and time</a:t>
          </a:r>
        </a:p>
      </dgm:t>
    </dgm:pt>
    <dgm:pt modelId="{304F5A1D-D822-492C-9D74-76EFC0BDB4B3}" type="parTrans" cxnId="{55BBC215-8F2D-493B-A91A-5CC7CC6F6EE3}">
      <dgm:prSet/>
      <dgm:spPr/>
      <dgm:t>
        <a:bodyPr/>
        <a:lstStyle/>
        <a:p>
          <a:endParaRPr lang="en-US"/>
        </a:p>
      </dgm:t>
    </dgm:pt>
    <dgm:pt modelId="{00F49EC0-5283-45C0-8393-AD43D4ABC498}" type="sibTrans" cxnId="{55BBC215-8F2D-493B-A91A-5CC7CC6F6EE3}">
      <dgm:prSet/>
      <dgm:spPr/>
      <dgm:t>
        <a:bodyPr/>
        <a:lstStyle/>
        <a:p>
          <a:endParaRPr lang="en-US"/>
        </a:p>
      </dgm:t>
    </dgm:pt>
    <dgm:pt modelId="{B8114B7E-42D0-48F1-82C2-F424FBE2B1E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b="1" dirty="0"/>
            <a:t>Consider building demolition scheduling and waste collection routing</a:t>
          </a:r>
          <a:endParaRPr lang="en-US" sz="1800" b="1" dirty="0"/>
        </a:p>
      </dgm:t>
    </dgm:pt>
    <dgm:pt modelId="{4464DA37-46D5-4AC4-B747-85F81EDA3644}" type="parTrans" cxnId="{1F81F4A9-993E-4091-AD5D-A33B1EFD108D}">
      <dgm:prSet/>
      <dgm:spPr/>
      <dgm:t>
        <a:bodyPr/>
        <a:lstStyle/>
        <a:p>
          <a:endParaRPr lang="en-US"/>
        </a:p>
      </dgm:t>
    </dgm:pt>
    <dgm:pt modelId="{79DEA25B-1AFF-4FE1-AA05-CF12820A3429}" type="sibTrans" cxnId="{1F81F4A9-993E-4091-AD5D-A33B1EFD108D}">
      <dgm:prSet/>
      <dgm:spPr/>
      <dgm:t>
        <a:bodyPr/>
        <a:lstStyle/>
        <a:p>
          <a:endParaRPr lang="en-US"/>
        </a:p>
      </dgm:t>
    </dgm:pt>
    <dgm:pt modelId="{E5692622-65A6-4C5F-BDF3-748B2C89ABF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b="1" dirty="0"/>
            <a:t>Optimize temporary waste management site locations</a:t>
          </a:r>
          <a:endParaRPr lang="en-US" sz="1400" b="1" dirty="0"/>
        </a:p>
      </dgm:t>
    </dgm:pt>
    <dgm:pt modelId="{FD784448-2444-4CD5-9D28-D6F920646093}" type="parTrans" cxnId="{79E88FD6-0B17-453A-88CA-182E2ABD935A}">
      <dgm:prSet/>
      <dgm:spPr/>
      <dgm:t>
        <a:bodyPr/>
        <a:lstStyle/>
        <a:p>
          <a:endParaRPr lang="en-US"/>
        </a:p>
      </dgm:t>
    </dgm:pt>
    <dgm:pt modelId="{F68E8B9A-71B2-4A7C-9004-3E8A10DFA88C}" type="sibTrans" cxnId="{79E88FD6-0B17-453A-88CA-182E2ABD935A}">
      <dgm:prSet/>
      <dgm:spPr/>
      <dgm:t>
        <a:bodyPr/>
        <a:lstStyle/>
        <a:p>
          <a:endParaRPr lang="en-US"/>
        </a:p>
      </dgm:t>
    </dgm:pt>
    <dgm:pt modelId="{6218A9E9-A3B0-45C5-8208-71E37E4B066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b="1" dirty="0"/>
            <a:t>Create implementable solutions for real-world scenarios</a:t>
          </a:r>
        </a:p>
      </dgm:t>
    </dgm:pt>
    <dgm:pt modelId="{096FA12B-D9A5-4039-B12F-63A0E0C0E764}" type="parTrans" cxnId="{FD526C5B-AC0F-490E-9122-0DFBBEE83DC9}">
      <dgm:prSet/>
      <dgm:spPr/>
      <dgm:t>
        <a:bodyPr/>
        <a:lstStyle/>
        <a:p>
          <a:endParaRPr lang="en-US"/>
        </a:p>
      </dgm:t>
    </dgm:pt>
    <dgm:pt modelId="{235B30D0-A8A1-4219-9FB6-B05335D205C2}" type="sibTrans" cxnId="{FD526C5B-AC0F-490E-9122-0DFBBEE83DC9}">
      <dgm:prSet/>
      <dgm:spPr/>
      <dgm:t>
        <a:bodyPr/>
        <a:lstStyle/>
        <a:p>
          <a:endParaRPr lang="en-US"/>
        </a:p>
      </dgm:t>
    </dgm:pt>
    <dgm:pt modelId="{979AE63A-7393-4862-BFEA-6C98D657519E}" type="pres">
      <dgm:prSet presAssocID="{764E88D5-6376-480F-9920-287556409DA2}" presName="root" presStyleCnt="0">
        <dgm:presLayoutVars>
          <dgm:dir/>
          <dgm:resizeHandles val="exact"/>
        </dgm:presLayoutVars>
      </dgm:prSet>
      <dgm:spPr/>
    </dgm:pt>
    <dgm:pt modelId="{F95E797E-90CE-43CE-B73B-9B7DA7ADBBF5}" type="pres">
      <dgm:prSet presAssocID="{E10C9BDD-949D-4276-B321-EF03B0410D0A}" presName="compNode" presStyleCnt="0"/>
      <dgm:spPr/>
    </dgm:pt>
    <dgm:pt modelId="{5A88488A-62A8-4AFC-8A8C-8AB08880843C}" type="pres">
      <dgm:prSet presAssocID="{E10C9BDD-949D-4276-B321-EF03B0410D0A}" presName="bgRect" presStyleLbl="bgShp" presStyleIdx="0" presStyleCnt="5" custLinFactNeighborX="-64856" custLinFactNeighborY="-50019"/>
      <dgm:spPr/>
    </dgm:pt>
    <dgm:pt modelId="{F0ADFA06-2328-410D-B971-850C60C627ED}" type="pres">
      <dgm:prSet presAssocID="{E10C9BDD-949D-4276-B321-EF03B0410D0A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rrow Circle"/>
        </a:ext>
      </dgm:extLst>
    </dgm:pt>
    <dgm:pt modelId="{2718BD83-0A94-48FF-BB04-4034B03169CA}" type="pres">
      <dgm:prSet presAssocID="{E10C9BDD-949D-4276-B321-EF03B0410D0A}" presName="spaceRect" presStyleCnt="0"/>
      <dgm:spPr/>
    </dgm:pt>
    <dgm:pt modelId="{6C84492C-A68A-4ECD-BC3C-BB2ECE879985}" type="pres">
      <dgm:prSet presAssocID="{E10C9BDD-949D-4276-B321-EF03B0410D0A}" presName="parTx" presStyleLbl="revTx" presStyleIdx="0" presStyleCnt="5">
        <dgm:presLayoutVars>
          <dgm:chMax val="0"/>
          <dgm:chPref val="0"/>
        </dgm:presLayoutVars>
      </dgm:prSet>
      <dgm:spPr/>
    </dgm:pt>
    <dgm:pt modelId="{786275ED-A765-4A50-8A81-5CA1D4156091}" type="pres">
      <dgm:prSet presAssocID="{4A699E96-3906-4432-A4D5-931C23284F20}" presName="sibTrans" presStyleCnt="0"/>
      <dgm:spPr/>
    </dgm:pt>
    <dgm:pt modelId="{314FEE1A-D561-4B70-8A3C-EBF9E568523D}" type="pres">
      <dgm:prSet presAssocID="{D802125B-458D-4EC9-AF67-DD098F47E3BC}" presName="compNode" presStyleCnt="0"/>
      <dgm:spPr/>
    </dgm:pt>
    <dgm:pt modelId="{0BB0EE8F-AC57-4345-9740-03437352543A}" type="pres">
      <dgm:prSet presAssocID="{D802125B-458D-4EC9-AF67-DD098F47E3BC}" presName="bgRect" presStyleLbl="bgShp" presStyleIdx="1" presStyleCnt="5"/>
      <dgm:spPr/>
    </dgm:pt>
    <dgm:pt modelId="{3958B96F-B01C-4C55-9E13-94A7682D4EAB}" type="pres">
      <dgm:prSet presAssocID="{D802125B-458D-4EC9-AF67-DD098F47E3BC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E97A5758-DEC7-4AAE-998D-A4412B4570E9}" type="pres">
      <dgm:prSet presAssocID="{D802125B-458D-4EC9-AF67-DD098F47E3BC}" presName="spaceRect" presStyleCnt="0"/>
      <dgm:spPr/>
    </dgm:pt>
    <dgm:pt modelId="{10533CDE-F1B0-4DE0-B51A-552A1AA2303C}" type="pres">
      <dgm:prSet presAssocID="{D802125B-458D-4EC9-AF67-DD098F47E3BC}" presName="parTx" presStyleLbl="revTx" presStyleIdx="1" presStyleCnt="5">
        <dgm:presLayoutVars>
          <dgm:chMax val="0"/>
          <dgm:chPref val="0"/>
        </dgm:presLayoutVars>
      </dgm:prSet>
      <dgm:spPr/>
    </dgm:pt>
    <dgm:pt modelId="{B6E758E0-3D51-44C6-9337-36610B46082C}" type="pres">
      <dgm:prSet presAssocID="{00F49EC0-5283-45C0-8393-AD43D4ABC498}" presName="sibTrans" presStyleCnt="0"/>
      <dgm:spPr/>
    </dgm:pt>
    <dgm:pt modelId="{62AD2B72-7775-45C9-AD0F-3D5B0C717FAE}" type="pres">
      <dgm:prSet presAssocID="{B8114B7E-42D0-48F1-82C2-F424FBE2B1EA}" presName="compNode" presStyleCnt="0"/>
      <dgm:spPr/>
    </dgm:pt>
    <dgm:pt modelId="{5F79BAB8-30C9-4D0B-863B-74CAFAC47157}" type="pres">
      <dgm:prSet presAssocID="{B8114B7E-42D0-48F1-82C2-F424FBE2B1EA}" presName="bgRect" presStyleLbl="bgShp" presStyleIdx="2" presStyleCnt="5" custLinFactNeighborX="-4884" custLinFactNeighborY="996"/>
      <dgm:spPr/>
    </dgm:pt>
    <dgm:pt modelId="{B6F1914B-1848-4A06-8E99-266D12FE6E58}" type="pres">
      <dgm:prSet presAssocID="{B8114B7E-42D0-48F1-82C2-F424FBE2B1EA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xcavator"/>
        </a:ext>
      </dgm:extLst>
    </dgm:pt>
    <dgm:pt modelId="{54F9F6F1-9694-4FB0-81D7-A45EC5571714}" type="pres">
      <dgm:prSet presAssocID="{B8114B7E-42D0-48F1-82C2-F424FBE2B1EA}" presName="spaceRect" presStyleCnt="0"/>
      <dgm:spPr/>
    </dgm:pt>
    <dgm:pt modelId="{8D5D7B6E-FF51-4554-80D6-D53404A0917B}" type="pres">
      <dgm:prSet presAssocID="{B8114B7E-42D0-48F1-82C2-F424FBE2B1EA}" presName="parTx" presStyleLbl="revTx" presStyleIdx="2" presStyleCnt="5" custScaleX="100000">
        <dgm:presLayoutVars>
          <dgm:chMax val="0"/>
          <dgm:chPref val="0"/>
        </dgm:presLayoutVars>
      </dgm:prSet>
      <dgm:spPr/>
    </dgm:pt>
    <dgm:pt modelId="{E6CAB047-3DDE-4806-AC5A-766212A11D27}" type="pres">
      <dgm:prSet presAssocID="{79DEA25B-1AFF-4FE1-AA05-CF12820A3429}" presName="sibTrans" presStyleCnt="0"/>
      <dgm:spPr/>
    </dgm:pt>
    <dgm:pt modelId="{05043F43-4B5C-46E6-85EB-781FA987CB18}" type="pres">
      <dgm:prSet presAssocID="{E5692622-65A6-4C5F-BDF3-748B2C89ABF9}" presName="compNode" presStyleCnt="0"/>
      <dgm:spPr/>
    </dgm:pt>
    <dgm:pt modelId="{2A1E34DD-9944-4DAA-8802-37FFB09ABFD5}" type="pres">
      <dgm:prSet presAssocID="{E5692622-65A6-4C5F-BDF3-748B2C89ABF9}" presName="bgRect" presStyleLbl="bgShp" presStyleIdx="3" presStyleCnt="5"/>
      <dgm:spPr/>
    </dgm:pt>
    <dgm:pt modelId="{5201EC48-0407-4A9B-83FA-5AD249DEC8FA}" type="pres">
      <dgm:prSet presAssocID="{E5692622-65A6-4C5F-BDF3-748B2C89ABF9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ump truck"/>
        </a:ext>
      </dgm:extLst>
    </dgm:pt>
    <dgm:pt modelId="{D0E8ADC0-E922-4D51-AA1A-D23206DE4FD7}" type="pres">
      <dgm:prSet presAssocID="{E5692622-65A6-4C5F-BDF3-748B2C89ABF9}" presName="spaceRect" presStyleCnt="0"/>
      <dgm:spPr/>
    </dgm:pt>
    <dgm:pt modelId="{DB9AA671-18CA-43D0-9010-AFC105273529}" type="pres">
      <dgm:prSet presAssocID="{E5692622-65A6-4C5F-BDF3-748B2C89ABF9}" presName="parTx" presStyleLbl="revTx" presStyleIdx="3" presStyleCnt="5">
        <dgm:presLayoutVars>
          <dgm:chMax val="0"/>
          <dgm:chPref val="0"/>
        </dgm:presLayoutVars>
      </dgm:prSet>
      <dgm:spPr/>
    </dgm:pt>
    <dgm:pt modelId="{EC4FEA46-C425-4872-9186-DFC60C68E1F7}" type="pres">
      <dgm:prSet presAssocID="{F68E8B9A-71B2-4A7C-9004-3E8A10DFA88C}" presName="sibTrans" presStyleCnt="0"/>
      <dgm:spPr/>
    </dgm:pt>
    <dgm:pt modelId="{68D809B7-072E-4B35-BA15-DF2F9837CC10}" type="pres">
      <dgm:prSet presAssocID="{6218A9E9-A3B0-45C5-8208-71E37E4B0668}" presName="compNode" presStyleCnt="0"/>
      <dgm:spPr/>
    </dgm:pt>
    <dgm:pt modelId="{8E07865C-4743-4051-8EF3-2B4A62ED2881}" type="pres">
      <dgm:prSet presAssocID="{6218A9E9-A3B0-45C5-8208-71E37E4B0668}" presName="bgRect" presStyleLbl="bgShp" presStyleIdx="4" presStyleCnt="5"/>
      <dgm:spPr/>
    </dgm:pt>
    <dgm:pt modelId="{C7B6D911-6BAD-4D57-8FB4-B3CDCBAC26A4}" type="pres">
      <dgm:prSet presAssocID="{6218A9E9-A3B0-45C5-8208-71E37E4B0668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ainbow"/>
        </a:ext>
      </dgm:extLst>
    </dgm:pt>
    <dgm:pt modelId="{76D6F476-C669-4280-BF3A-5B66EF0E086E}" type="pres">
      <dgm:prSet presAssocID="{6218A9E9-A3B0-45C5-8208-71E37E4B0668}" presName="spaceRect" presStyleCnt="0"/>
      <dgm:spPr/>
    </dgm:pt>
    <dgm:pt modelId="{BCFEF880-924D-47F0-8826-A5CBBE4E5546}" type="pres">
      <dgm:prSet presAssocID="{6218A9E9-A3B0-45C5-8208-71E37E4B0668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3EB69C14-DCD3-4913-A5D5-A608FDD8A64B}" type="presOf" srcId="{E5692622-65A6-4C5F-BDF3-748B2C89ABF9}" destId="{DB9AA671-18CA-43D0-9010-AFC105273529}" srcOrd="0" destOrd="0" presId="urn:microsoft.com/office/officeart/2018/2/layout/IconVerticalSolidList"/>
    <dgm:cxn modelId="{55BBC215-8F2D-493B-A91A-5CC7CC6F6EE3}" srcId="{764E88D5-6376-480F-9920-287556409DA2}" destId="{D802125B-458D-4EC9-AF67-DD098F47E3BC}" srcOrd="1" destOrd="0" parTransId="{304F5A1D-D822-492C-9D74-76EFC0BDB4B3}" sibTransId="{00F49EC0-5283-45C0-8393-AD43D4ABC498}"/>
    <dgm:cxn modelId="{FD526C5B-AC0F-490E-9122-0DFBBEE83DC9}" srcId="{764E88D5-6376-480F-9920-287556409DA2}" destId="{6218A9E9-A3B0-45C5-8208-71E37E4B0668}" srcOrd="4" destOrd="0" parTransId="{096FA12B-D9A5-4039-B12F-63A0E0C0E764}" sibTransId="{235B30D0-A8A1-4219-9FB6-B05335D205C2}"/>
    <dgm:cxn modelId="{DEC6A067-DEE7-4728-BC81-1AEE1A6B69F8}" type="presOf" srcId="{6218A9E9-A3B0-45C5-8208-71E37E4B0668}" destId="{BCFEF880-924D-47F0-8826-A5CBBE4E5546}" srcOrd="0" destOrd="0" presId="urn:microsoft.com/office/officeart/2018/2/layout/IconVerticalSolidList"/>
    <dgm:cxn modelId="{1F81F4A9-993E-4091-AD5D-A33B1EFD108D}" srcId="{764E88D5-6376-480F-9920-287556409DA2}" destId="{B8114B7E-42D0-48F1-82C2-F424FBE2B1EA}" srcOrd="2" destOrd="0" parTransId="{4464DA37-46D5-4AC4-B747-85F81EDA3644}" sibTransId="{79DEA25B-1AFF-4FE1-AA05-CF12820A3429}"/>
    <dgm:cxn modelId="{E1304DBA-5425-42C0-8E04-5366AAD929C1}" type="presOf" srcId="{D802125B-458D-4EC9-AF67-DD098F47E3BC}" destId="{10533CDE-F1B0-4DE0-B51A-552A1AA2303C}" srcOrd="0" destOrd="0" presId="urn:microsoft.com/office/officeart/2018/2/layout/IconVerticalSolidList"/>
    <dgm:cxn modelId="{B07530C7-B269-4826-98B7-4434D5F401EB}" type="presOf" srcId="{B8114B7E-42D0-48F1-82C2-F424FBE2B1EA}" destId="{8D5D7B6E-FF51-4554-80D6-D53404A0917B}" srcOrd="0" destOrd="0" presId="urn:microsoft.com/office/officeart/2018/2/layout/IconVerticalSolidList"/>
    <dgm:cxn modelId="{79E88FD6-0B17-453A-88CA-182E2ABD935A}" srcId="{764E88D5-6376-480F-9920-287556409DA2}" destId="{E5692622-65A6-4C5F-BDF3-748B2C89ABF9}" srcOrd="3" destOrd="0" parTransId="{FD784448-2444-4CD5-9D28-D6F920646093}" sibTransId="{F68E8B9A-71B2-4A7C-9004-3E8A10DFA88C}"/>
    <dgm:cxn modelId="{47F1F9E9-1BCE-4576-A25B-7E7E539DAE42}" type="presOf" srcId="{E10C9BDD-949D-4276-B321-EF03B0410D0A}" destId="{6C84492C-A68A-4ECD-BC3C-BB2ECE879985}" srcOrd="0" destOrd="0" presId="urn:microsoft.com/office/officeart/2018/2/layout/IconVerticalSolidList"/>
    <dgm:cxn modelId="{679353F0-E236-44B1-8DC2-2299A4737DF2}" srcId="{764E88D5-6376-480F-9920-287556409DA2}" destId="{E10C9BDD-949D-4276-B321-EF03B0410D0A}" srcOrd="0" destOrd="0" parTransId="{94ED33DB-8475-440C-8709-00CAC7A50290}" sibTransId="{4A699E96-3906-4432-A4D5-931C23284F20}"/>
    <dgm:cxn modelId="{30B9EFF2-FFA3-4325-9B49-E42BF84A67E2}" type="presOf" srcId="{764E88D5-6376-480F-9920-287556409DA2}" destId="{979AE63A-7393-4862-BFEA-6C98D657519E}" srcOrd="0" destOrd="0" presId="urn:microsoft.com/office/officeart/2018/2/layout/IconVerticalSolidList"/>
    <dgm:cxn modelId="{9DD6CDD1-7C8A-4E93-9E30-28918CE441DB}" type="presParOf" srcId="{979AE63A-7393-4862-BFEA-6C98D657519E}" destId="{F95E797E-90CE-43CE-B73B-9B7DA7ADBBF5}" srcOrd="0" destOrd="0" presId="urn:microsoft.com/office/officeart/2018/2/layout/IconVerticalSolidList"/>
    <dgm:cxn modelId="{3467EBDB-2D6A-461F-BC13-C56A5BAF873F}" type="presParOf" srcId="{F95E797E-90CE-43CE-B73B-9B7DA7ADBBF5}" destId="{5A88488A-62A8-4AFC-8A8C-8AB08880843C}" srcOrd="0" destOrd="0" presId="urn:microsoft.com/office/officeart/2018/2/layout/IconVerticalSolidList"/>
    <dgm:cxn modelId="{99524A3A-C31F-4694-837A-B38453C1790D}" type="presParOf" srcId="{F95E797E-90CE-43CE-B73B-9B7DA7ADBBF5}" destId="{F0ADFA06-2328-410D-B971-850C60C627ED}" srcOrd="1" destOrd="0" presId="urn:microsoft.com/office/officeart/2018/2/layout/IconVerticalSolidList"/>
    <dgm:cxn modelId="{3A99957F-D952-48C9-8BA4-42485EA33F9E}" type="presParOf" srcId="{F95E797E-90CE-43CE-B73B-9B7DA7ADBBF5}" destId="{2718BD83-0A94-48FF-BB04-4034B03169CA}" srcOrd="2" destOrd="0" presId="urn:microsoft.com/office/officeart/2018/2/layout/IconVerticalSolidList"/>
    <dgm:cxn modelId="{FEE0C448-1990-4FE0-96D4-C37FADC41E22}" type="presParOf" srcId="{F95E797E-90CE-43CE-B73B-9B7DA7ADBBF5}" destId="{6C84492C-A68A-4ECD-BC3C-BB2ECE879985}" srcOrd="3" destOrd="0" presId="urn:microsoft.com/office/officeart/2018/2/layout/IconVerticalSolidList"/>
    <dgm:cxn modelId="{627E7F38-EE74-44DE-8973-505425AF2C37}" type="presParOf" srcId="{979AE63A-7393-4862-BFEA-6C98D657519E}" destId="{786275ED-A765-4A50-8A81-5CA1D4156091}" srcOrd="1" destOrd="0" presId="urn:microsoft.com/office/officeart/2018/2/layout/IconVerticalSolidList"/>
    <dgm:cxn modelId="{430109FB-2499-43A4-9FA4-B93EDE55188F}" type="presParOf" srcId="{979AE63A-7393-4862-BFEA-6C98D657519E}" destId="{314FEE1A-D561-4B70-8A3C-EBF9E568523D}" srcOrd="2" destOrd="0" presId="urn:microsoft.com/office/officeart/2018/2/layout/IconVerticalSolidList"/>
    <dgm:cxn modelId="{24F50334-9FCD-4E2D-A31F-222FD3C8F971}" type="presParOf" srcId="{314FEE1A-D561-4B70-8A3C-EBF9E568523D}" destId="{0BB0EE8F-AC57-4345-9740-03437352543A}" srcOrd="0" destOrd="0" presId="urn:microsoft.com/office/officeart/2018/2/layout/IconVerticalSolidList"/>
    <dgm:cxn modelId="{93EF1D61-A34B-4BA4-8C05-015C5184F2E0}" type="presParOf" srcId="{314FEE1A-D561-4B70-8A3C-EBF9E568523D}" destId="{3958B96F-B01C-4C55-9E13-94A7682D4EAB}" srcOrd="1" destOrd="0" presId="urn:microsoft.com/office/officeart/2018/2/layout/IconVerticalSolidList"/>
    <dgm:cxn modelId="{DDBD8027-52CF-44D6-B3B6-AE4AC92EE7D2}" type="presParOf" srcId="{314FEE1A-D561-4B70-8A3C-EBF9E568523D}" destId="{E97A5758-DEC7-4AAE-998D-A4412B4570E9}" srcOrd="2" destOrd="0" presId="urn:microsoft.com/office/officeart/2018/2/layout/IconVerticalSolidList"/>
    <dgm:cxn modelId="{6B41BB27-DE2B-498A-B93F-362943AA7333}" type="presParOf" srcId="{314FEE1A-D561-4B70-8A3C-EBF9E568523D}" destId="{10533CDE-F1B0-4DE0-B51A-552A1AA2303C}" srcOrd="3" destOrd="0" presId="urn:microsoft.com/office/officeart/2018/2/layout/IconVerticalSolidList"/>
    <dgm:cxn modelId="{A9C3D5C7-AD40-438D-BEC0-87D7CEEFC514}" type="presParOf" srcId="{979AE63A-7393-4862-BFEA-6C98D657519E}" destId="{B6E758E0-3D51-44C6-9337-36610B46082C}" srcOrd="3" destOrd="0" presId="urn:microsoft.com/office/officeart/2018/2/layout/IconVerticalSolidList"/>
    <dgm:cxn modelId="{295D520E-0D11-41A1-B91A-B0C9C808E422}" type="presParOf" srcId="{979AE63A-7393-4862-BFEA-6C98D657519E}" destId="{62AD2B72-7775-45C9-AD0F-3D5B0C717FAE}" srcOrd="4" destOrd="0" presId="urn:microsoft.com/office/officeart/2018/2/layout/IconVerticalSolidList"/>
    <dgm:cxn modelId="{3E865D4F-ABB6-453E-BD98-3B81CD305FE4}" type="presParOf" srcId="{62AD2B72-7775-45C9-AD0F-3D5B0C717FAE}" destId="{5F79BAB8-30C9-4D0B-863B-74CAFAC47157}" srcOrd="0" destOrd="0" presId="urn:microsoft.com/office/officeart/2018/2/layout/IconVerticalSolidList"/>
    <dgm:cxn modelId="{A26CD9D7-8EE3-43AC-83AC-E3D16F059E31}" type="presParOf" srcId="{62AD2B72-7775-45C9-AD0F-3D5B0C717FAE}" destId="{B6F1914B-1848-4A06-8E99-266D12FE6E58}" srcOrd="1" destOrd="0" presId="urn:microsoft.com/office/officeart/2018/2/layout/IconVerticalSolidList"/>
    <dgm:cxn modelId="{18E293E9-C191-4C78-A65E-C01CB900E18D}" type="presParOf" srcId="{62AD2B72-7775-45C9-AD0F-3D5B0C717FAE}" destId="{54F9F6F1-9694-4FB0-81D7-A45EC5571714}" srcOrd="2" destOrd="0" presId="urn:microsoft.com/office/officeart/2018/2/layout/IconVerticalSolidList"/>
    <dgm:cxn modelId="{18AD1E9D-C272-41FA-AFBC-21770003B092}" type="presParOf" srcId="{62AD2B72-7775-45C9-AD0F-3D5B0C717FAE}" destId="{8D5D7B6E-FF51-4554-80D6-D53404A0917B}" srcOrd="3" destOrd="0" presId="urn:microsoft.com/office/officeart/2018/2/layout/IconVerticalSolidList"/>
    <dgm:cxn modelId="{033771A3-D317-4F55-AF81-034B5FBD0022}" type="presParOf" srcId="{979AE63A-7393-4862-BFEA-6C98D657519E}" destId="{E6CAB047-3DDE-4806-AC5A-766212A11D27}" srcOrd="5" destOrd="0" presId="urn:microsoft.com/office/officeart/2018/2/layout/IconVerticalSolidList"/>
    <dgm:cxn modelId="{F3EEEDF8-7322-4EB0-AA49-858B9BB72BA7}" type="presParOf" srcId="{979AE63A-7393-4862-BFEA-6C98D657519E}" destId="{05043F43-4B5C-46E6-85EB-781FA987CB18}" srcOrd="6" destOrd="0" presId="urn:microsoft.com/office/officeart/2018/2/layout/IconVerticalSolidList"/>
    <dgm:cxn modelId="{47E4F95F-754A-4A03-BEB2-3F01869A8D19}" type="presParOf" srcId="{05043F43-4B5C-46E6-85EB-781FA987CB18}" destId="{2A1E34DD-9944-4DAA-8802-37FFB09ABFD5}" srcOrd="0" destOrd="0" presId="urn:microsoft.com/office/officeart/2018/2/layout/IconVerticalSolidList"/>
    <dgm:cxn modelId="{2296CD64-3EA8-407A-8729-AFE1D7AC972B}" type="presParOf" srcId="{05043F43-4B5C-46E6-85EB-781FA987CB18}" destId="{5201EC48-0407-4A9B-83FA-5AD249DEC8FA}" srcOrd="1" destOrd="0" presId="urn:microsoft.com/office/officeart/2018/2/layout/IconVerticalSolidList"/>
    <dgm:cxn modelId="{58F41B45-3542-40A6-A611-648E3277BBA0}" type="presParOf" srcId="{05043F43-4B5C-46E6-85EB-781FA987CB18}" destId="{D0E8ADC0-E922-4D51-AA1A-D23206DE4FD7}" srcOrd="2" destOrd="0" presId="urn:microsoft.com/office/officeart/2018/2/layout/IconVerticalSolidList"/>
    <dgm:cxn modelId="{21E1CC41-CE8C-40C8-95A6-B4B2FD845E25}" type="presParOf" srcId="{05043F43-4B5C-46E6-85EB-781FA987CB18}" destId="{DB9AA671-18CA-43D0-9010-AFC105273529}" srcOrd="3" destOrd="0" presId="urn:microsoft.com/office/officeart/2018/2/layout/IconVerticalSolidList"/>
    <dgm:cxn modelId="{864DE577-16F9-40E8-8E58-67F09BCFAA20}" type="presParOf" srcId="{979AE63A-7393-4862-BFEA-6C98D657519E}" destId="{EC4FEA46-C425-4872-9186-DFC60C68E1F7}" srcOrd="7" destOrd="0" presId="urn:microsoft.com/office/officeart/2018/2/layout/IconVerticalSolidList"/>
    <dgm:cxn modelId="{F370DE60-6E11-4624-B1ED-C10A24691721}" type="presParOf" srcId="{979AE63A-7393-4862-BFEA-6C98D657519E}" destId="{68D809B7-072E-4B35-BA15-DF2F9837CC10}" srcOrd="8" destOrd="0" presId="urn:microsoft.com/office/officeart/2018/2/layout/IconVerticalSolidList"/>
    <dgm:cxn modelId="{BCBCECDA-8C09-4B87-82D0-F2BB9C2AEB06}" type="presParOf" srcId="{68D809B7-072E-4B35-BA15-DF2F9837CC10}" destId="{8E07865C-4743-4051-8EF3-2B4A62ED2881}" srcOrd="0" destOrd="0" presId="urn:microsoft.com/office/officeart/2018/2/layout/IconVerticalSolidList"/>
    <dgm:cxn modelId="{C9B3E3A6-B6E3-4AE1-B156-C74602EF42C7}" type="presParOf" srcId="{68D809B7-072E-4B35-BA15-DF2F9837CC10}" destId="{C7B6D911-6BAD-4D57-8FB4-B3CDCBAC26A4}" srcOrd="1" destOrd="0" presId="urn:microsoft.com/office/officeart/2018/2/layout/IconVerticalSolidList"/>
    <dgm:cxn modelId="{B4E1A4E4-DD89-490C-A7D9-FB80803055E3}" type="presParOf" srcId="{68D809B7-072E-4B35-BA15-DF2F9837CC10}" destId="{76D6F476-C669-4280-BF3A-5B66EF0E086E}" srcOrd="2" destOrd="0" presId="urn:microsoft.com/office/officeart/2018/2/layout/IconVerticalSolidList"/>
    <dgm:cxn modelId="{BED5704C-1CDA-49B6-A471-6DAA89668CCD}" type="presParOf" srcId="{68D809B7-072E-4B35-BA15-DF2F9837CC10}" destId="{BCFEF880-924D-47F0-8826-A5CBBE4E554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7BCBD06-D0BC-4893-BFC3-9206BBD48FDB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C6AB3EC-D5AC-47D1-BEF1-59BF6615CE9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Start Model: Collect data and set limits for waste clean-up.</a:t>
          </a:r>
          <a:endParaRPr lang="en-US" dirty="0"/>
        </a:p>
      </dgm:t>
    </dgm:pt>
    <dgm:pt modelId="{852C4955-DBE9-4F86-9057-837E2DE3AD11}" type="parTrans" cxnId="{313DA3B8-6EF6-43B9-A63F-34132211C9E6}">
      <dgm:prSet/>
      <dgm:spPr/>
      <dgm:t>
        <a:bodyPr/>
        <a:lstStyle/>
        <a:p>
          <a:endParaRPr lang="en-US"/>
        </a:p>
      </dgm:t>
    </dgm:pt>
    <dgm:pt modelId="{02DDC6FF-BAD8-4832-97F6-0A8A277A1D3E}" type="sibTrans" cxnId="{313DA3B8-6EF6-43B9-A63F-34132211C9E6}">
      <dgm:prSet/>
      <dgm:spPr/>
      <dgm:t>
        <a:bodyPr/>
        <a:lstStyle/>
        <a:p>
          <a:endParaRPr lang="en-US"/>
        </a:p>
      </dgm:t>
    </dgm:pt>
    <dgm:pt modelId="{547045AA-8150-4F42-A4F4-BFD07E956B7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Multi-Objective Model: Focus on minimizing cost and time for clean-up.</a:t>
          </a:r>
          <a:endParaRPr lang="en-US" dirty="0"/>
        </a:p>
      </dgm:t>
    </dgm:pt>
    <dgm:pt modelId="{BEAD6A44-3AF1-4971-A82B-D5B183F67A13}" type="parTrans" cxnId="{B53CA9A4-5E36-4542-AFAA-49A242F41115}">
      <dgm:prSet/>
      <dgm:spPr/>
      <dgm:t>
        <a:bodyPr/>
        <a:lstStyle/>
        <a:p>
          <a:endParaRPr lang="en-US"/>
        </a:p>
      </dgm:t>
    </dgm:pt>
    <dgm:pt modelId="{C3FAE50E-F6D1-4DA0-93A3-7B159FA08FC6}" type="sibTrans" cxnId="{B53CA9A4-5E36-4542-AFAA-49A242F41115}">
      <dgm:prSet/>
      <dgm:spPr/>
      <dgm:t>
        <a:bodyPr/>
        <a:lstStyle/>
        <a:p>
          <a:endParaRPr lang="en-US"/>
        </a:p>
      </dgm:t>
    </dgm:pt>
    <dgm:pt modelId="{3B76AE8F-9BAE-4AE4-A839-F0922F9816B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Choose TDWMS Locations: Select optimal sites for waste storage to save time and costs.</a:t>
          </a:r>
          <a:endParaRPr lang="en-US" dirty="0"/>
        </a:p>
      </dgm:t>
    </dgm:pt>
    <dgm:pt modelId="{512DED31-FE67-4157-966E-5C23871BB220}" type="parTrans" cxnId="{FC81CF33-F435-412F-A542-EF05C158EFE8}">
      <dgm:prSet/>
      <dgm:spPr/>
      <dgm:t>
        <a:bodyPr/>
        <a:lstStyle/>
        <a:p>
          <a:endParaRPr lang="en-US"/>
        </a:p>
      </dgm:t>
    </dgm:pt>
    <dgm:pt modelId="{DDC2FF50-1C05-4E8A-877C-221E20CC224C}" type="sibTrans" cxnId="{FC81CF33-F435-412F-A542-EF05C158EFE8}">
      <dgm:prSet/>
      <dgm:spPr/>
      <dgm:t>
        <a:bodyPr/>
        <a:lstStyle/>
        <a:p>
          <a:endParaRPr lang="en-US"/>
        </a:p>
      </dgm:t>
    </dgm:pt>
    <dgm:pt modelId="{F5341BE0-0AEC-42FB-BD44-06EC323DA81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Set Up Schedule: Plan when and where to collect waste.</a:t>
          </a:r>
          <a:endParaRPr lang="en-US" dirty="0"/>
        </a:p>
      </dgm:t>
    </dgm:pt>
    <dgm:pt modelId="{D1DA5EEC-D7A6-4B12-913D-511BD45B5A7F}" type="parTrans" cxnId="{FAABD00E-2A25-4685-94CA-BE55A1831CBC}">
      <dgm:prSet/>
      <dgm:spPr/>
      <dgm:t>
        <a:bodyPr/>
        <a:lstStyle/>
        <a:p>
          <a:endParaRPr lang="en-US"/>
        </a:p>
      </dgm:t>
    </dgm:pt>
    <dgm:pt modelId="{25FCD516-0E7E-4DFD-BB30-1F7382B924AA}" type="sibTrans" cxnId="{FAABD00E-2A25-4685-94CA-BE55A1831CBC}">
      <dgm:prSet/>
      <dgm:spPr/>
      <dgm:t>
        <a:bodyPr/>
        <a:lstStyle/>
        <a:p>
          <a:endParaRPr lang="en-US"/>
        </a:p>
      </dgm:t>
    </dgm:pt>
    <dgm:pt modelId="{18BD1BDF-6C94-475D-9F56-B745BDE1C84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Optimize: Use the model to reduce costs and time efficiently.</a:t>
          </a:r>
          <a:endParaRPr lang="en-US" dirty="0"/>
        </a:p>
      </dgm:t>
    </dgm:pt>
    <dgm:pt modelId="{4269E3CA-5F82-4B77-A707-E483CAE2F480}" type="parTrans" cxnId="{F1D055FB-7F3D-49C9-AD82-3BAA09AAA105}">
      <dgm:prSet/>
      <dgm:spPr/>
      <dgm:t>
        <a:bodyPr/>
        <a:lstStyle/>
        <a:p>
          <a:endParaRPr lang="en-US"/>
        </a:p>
      </dgm:t>
    </dgm:pt>
    <dgm:pt modelId="{D333D09D-4DC9-4284-B756-6797CF48055B}" type="sibTrans" cxnId="{F1D055FB-7F3D-49C9-AD82-3BAA09AAA105}">
      <dgm:prSet/>
      <dgm:spPr/>
      <dgm:t>
        <a:bodyPr/>
        <a:lstStyle/>
        <a:p>
          <a:endParaRPr lang="en-US"/>
        </a:p>
      </dgm:t>
    </dgm:pt>
    <dgm:pt modelId="{D9E024FC-5A54-4C58-81F5-7DFFBE46985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Create Solution: Develop the best plan for fast, cost-effective clean-up.</a:t>
          </a:r>
          <a:endParaRPr lang="en-US" dirty="0"/>
        </a:p>
      </dgm:t>
    </dgm:pt>
    <dgm:pt modelId="{453F68BE-96B7-4042-9D3C-17BBF3071215}" type="parTrans" cxnId="{3C4416D3-9B67-41F2-B975-F53CB4BB581C}">
      <dgm:prSet/>
      <dgm:spPr/>
      <dgm:t>
        <a:bodyPr/>
        <a:lstStyle/>
        <a:p>
          <a:endParaRPr lang="en-US"/>
        </a:p>
      </dgm:t>
    </dgm:pt>
    <dgm:pt modelId="{321B45A8-866F-4E88-BF73-9556B488604B}" type="sibTrans" cxnId="{3C4416D3-9B67-41F2-B975-F53CB4BB581C}">
      <dgm:prSet/>
      <dgm:spPr/>
      <dgm:t>
        <a:bodyPr/>
        <a:lstStyle/>
        <a:p>
          <a:endParaRPr lang="en-US"/>
        </a:p>
      </dgm:t>
    </dgm:pt>
    <dgm:pt modelId="{7769B779-8F50-4EBA-AFAC-BE8648FA1E7D}" type="pres">
      <dgm:prSet presAssocID="{47BCBD06-D0BC-4893-BFC3-9206BBD48FDB}" presName="vert0" presStyleCnt="0">
        <dgm:presLayoutVars>
          <dgm:dir/>
          <dgm:animOne val="branch"/>
          <dgm:animLvl val="lvl"/>
        </dgm:presLayoutVars>
      </dgm:prSet>
      <dgm:spPr/>
    </dgm:pt>
    <dgm:pt modelId="{76931F54-E0AF-4E4F-8CDB-07ABE9FA18D1}" type="pres">
      <dgm:prSet presAssocID="{EC6AB3EC-D5AC-47D1-BEF1-59BF6615CE92}" presName="thickLine" presStyleLbl="alignNode1" presStyleIdx="0" presStyleCnt="6"/>
      <dgm:spPr/>
    </dgm:pt>
    <dgm:pt modelId="{6C547FF8-FB17-46F0-A3B5-FF8AD5B7D24A}" type="pres">
      <dgm:prSet presAssocID="{EC6AB3EC-D5AC-47D1-BEF1-59BF6615CE92}" presName="horz1" presStyleCnt="0"/>
      <dgm:spPr/>
    </dgm:pt>
    <dgm:pt modelId="{080EB4B3-FE9F-4117-BC52-7A469204FDFD}" type="pres">
      <dgm:prSet presAssocID="{EC6AB3EC-D5AC-47D1-BEF1-59BF6615CE92}" presName="tx1" presStyleLbl="revTx" presStyleIdx="0" presStyleCnt="6"/>
      <dgm:spPr/>
    </dgm:pt>
    <dgm:pt modelId="{7FC2349E-939E-4DA2-B2DB-2D7F52D84984}" type="pres">
      <dgm:prSet presAssocID="{EC6AB3EC-D5AC-47D1-BEF1-59BF6615CE92}" presName="vert1" presStyleCnt="0"/>
      <dgm:spPr/>
    </dgm:pt>
    <dgm:pt modelId="{240D1BF3-E1F4-4473-863A-60EABB64B3F6}" type="pres">
      <dgm:prSet presAssocID="{547045AA-8150-4F42-A4F4-BFD07E956B7B}" presName="thickLine" presStyleLbl="alignNode1" presStyleIdx="1" presStyleCnt="6"/>
      <dgm:spPr/>
    </dgm:pt>
    <dgm:pt modelId="{BA92B372-784C-4853-AD29-D0753C3F28E9}" type="pres">
      <dgm:prSet presAssocID="{547045AA-8150-4F42-A4F4-BFD07E956B7B}" presName="horz1" presStyleCnt="0"/>
      <dgm:spPr/>
    </dgm:pt>
    <dgm:pt modelId="{BD8A95EF-CF51-44A8-8633-05D63113BA92}" type="pres">
      <dgm:prSet presAssocID="{547045AA-8150-4F42-A4F4-BFD07E956B7B}" presName="tx1" presStyleLbl="revTx" presStyleIdx="1" presStyleCnt="6"/>
      <dgm:spPr/>
    </dgm:pt>
    <dgm:pt modelId="{2F016E7C-CD30-40F1-B047-1531DD8E9837}" type="pres">
      <dgm:prSet presAssocID="{547045AA-8150-4F42-A4F4-BFD07E956B7B}" presName="vert1" presStyleCnt="0"/>
      <dgm:spPr/>
    </dgm:pt>
    <dgm:pt modelId="{8607AFFB-B1F4-4248-BB57-A16A0DB919CB}" type="pres">
      <dgm:prSet presAssocID="{3B76AE8F-9BAE-4AE4-A839-F0922F9816B6}" presName="thickLine" presStyleLbl="alignNode1" presStyleIdx="2" presStyleCnt="6"/>
      <dgm:spPr/>
    </dgm:pt>
    <dgm:pt modelId="{8265A1FA-3CB6-4FAD-BAA7-9255E760029A}" type="pres">
      <dgm:prSet presAssocID="{3B76AE8F-9BAE-4AE4-A839-F0922F9816B6}" presName="horz1" presStyleCnt="0"/>
      <dgm:spPr/>
    </dgm:pt>
    <dgm:pt modelId="{36DC4D9B-4EA7-4E2D-A654-1258A2F9C310}" type="pres">
      <dgm:prSet presAssocID="{3B76AE8F-9BAE-4AE4-A839-F0922F9816B6}" presName="tx1" presStyleLbl="revTx" presStyleIdx="2" presStyleCnt="6"/>
      <dgm:spPr/>
    </dgm:pt>
    <dgm:pt modelId="{A51B8EA6-8B83-415F-9F02-DE54A30AE940}" type="pres">
      <dgm:prSet presAssocID="{3B76AE8F-9BAE-4AE4-A839-F0922F9816B6}" presName="vert1" presStyleCnt="0"/>
      <dgm:spPr/>
    </dgm:pt>
    <dgm:pt modelId="{3903F8E2-F5B6-4D95-AA2D-9A43F6FCA884}" type="pres">
      <dgm:prSet presAssocID="{F5341BE0-0AEC-42FB-BD44-06EC323DA81D}" presName="thickLine" presStyleLbl="alignNode1" presStyleIdx="3" presStyleCnt="6"/>
      <dgm:spPr/>
    </dgm:pt>
    <dgm:pt modelId="{A8EB51FD-7B7D-4616-8F5A-FF39A5303529}" type="pres">
      <dgm:prSet presAssocID="{F5341BE0-0AEC-42FB-BD44-06EC323DA81D}" presName="horz1" presStyleCnt="0"/>
      <dgm:spPr/>
    </dgm:pt>
    <dgm:pt modelId="{18A0463F-47E3-4742-B8EA-404AE726DF86}" type="pres">
      <dgm:prSet presAssocID="{F5341BE0-0AEC-42FB-BD44-06EC323DA81D}" presName="tx1" presStyleLbl="revTx" presStyleIdx="3" presStyleCnt="6"/>
      <dgm:spPr/>
    </dgm:pt>
    <dgm:pt modelId="{F0C6F434-1CDF-427C-94E7-A544EE568BD4}" type="pres">
      <dgm:prSet presAssocID="{F5341BE0-0AEC-42FB-BD44-06EC323DA81D}" presName="vert1" presStyleCnt="0"/>
      <dgm:spPr/>
    </dgm:pt>
    <dgm:pt modelId="{8C994AF3-C7EA-468B-837B-58314AD3F07D}" type="pres">
      <dgm:prSet presAssocID="{18BD1BDF-6C94-475D-9F56-B745BDE1C847}" presName="thickLine" presStyleLbl="alignNode1" presStyleIdx="4" presStyleCnt="6"/>
      <dgm:spPr/>
    </dgm:pt>
    <dgm:pt modelId="{A49F6839-A15C-4D53-B102-46C10C31B161}" type="pres">
      <dgm:prSet presAssocID="{18BD1BDF-6C94-475D-9F56-B745BDE1C847}" presName="horz1" presStyleCnt="0"/>
      <dgm:spPr/>
    </dgm:pt>
    <dgm:pt modelId="{DEDF5E56-124E-432E-8669-D5FFAA1F18BA}" type="pres">
      <dgm:prSet presAssocID="{18BD1BDF-6C94-475D-9F56-B745BDE1C847}" presName="tx1" presStyleLbl="revTx" presStyleIdx="4" presStyleCnt="6"/>
      <dgm:spPr/>
    </dgm:pt>
    <dgm:pt modelId="{F56E34AA-F838-4C27-A4E5-D91C150BFB6A}" type="pres">
      <dgm:prSet presAssocID="{18BD1BDF-6C94-475D-9F56-B745BDE1C847}" presName="vert1" presStyleCnt="0"/>
      <dgm:spPr/>
    </dgm:pt>
    <dgm:pt modelId="{BF5DE94B-4EE5-4DE0-BE7D-A65E2568E465}" type="pres">
      <dgm:prSet presAssocID="{D9E024FC-5A54-4C58-81F5-7DFFBE469854}" presName="thickLine" presStyleLbl="alignNode1" presStyleIdx="5" presStyleCnt="6"/>
      <dgm:spPr/>
    </dgm:pt>
    <dgm:pt modelId="{F9BE91AB-43FD-4CED-A137-97911F5792D7}" type="pres">
      <dgm:prSet presAssocID="{D9E024FC-5A54-4C58-81F5-7DFFBE469854}" presName="horz1" presStyleCnt="0"/>
      <dgm:spPr/>
    </dgm:pt>
    <dgm:pt modelId="{F64F99B3-90AF-4385-85FF-231BC9D24584}" type="pres">
      <dgm:prSet presAssocID="{D9E024FC-5A54-4C58-81F5-7DFFBE469854}" presName="tx1" presStyleLbl="revTx" presStyleIdx="5" presStyleCnt="6"/>
      <dgm:spPr/>
    </dgm:pt>
    <dgm:pt modelId="{4C64CA6F-9A6A-4E7D-B2E2-7DAE605317C1}" type="pres">
      <dgm:prSet presAssocID="{D9E024FC-5A54-4C58-81F5-7DFFBE469854}" presName="vert1" presStyleCnt="0"/>
      <dgm:spPr/>
    </dgm:pt>
  </dgm:ptLst>
  <dgm:cxnLst>
    <dgm:cxn modelId="{FAABD00E-2A25-4685-94CA-BE55A1831CBC}" srcId="{47BCBD06-D0BC-4893-BFC3-9206BBD48FDB}" destId="{F5341BE0-0AEC-42FB-BD44-06EC323DA81D}" srcOrd="3" destOrd="0" parTransId="{D1DA5EEC-D7A6-4B12-913D-511BD45B5A7F}" sibTransId="{25FCD516-0E7E-4DFD-BB30-1F7382B924AA}"/>
    <dgm:cxn modelId="{56FE1211-B204-4CDA-AA69-44656EBB6CB2}" type="presOf" srcId="{3B76AE8F-9BAE-4AE4-A839-F0922F9816B6}" destId="{36DC4D9B-4EA7-4E2D-A654-1258A2F9C310}" srcOrd="0" destOrd="0" presId="urn:microsoft.com/office/officeart/2008/layout/LinedList"/>
    <dgm:cxn modelId="{FC81CF33-F435-412F-A542-EF05C158EFE8}" srcId="{47BCBD06-D0BC-4893-BFC3-9206BBD48FDB}" destId="{3B76AE8F-9BAE-4AE4-A839-F0922F9816B6}" srcOrd="2" destOrd="0" parTransId="{512DED31-FE67-4157-966E-5C23871BB220}" sibTransId="{DDC2FF50-1C05-4E8A-877C-221E20CC224C}"/>
    <dgm:cxn modelId="{05D96853-3BC3-4BD0-A0B5-CB24BBB63972}" type="presOf" srcId="{547045AA-8150-4F42-A4F4-BFD07E956B7B}" destId="{BD8A95EF-CF51-44A8-8633-05D63113BA92}" srcOrd="0" destOrd="0" presId="urn:microsoft.com/office/officeart/2008/layout/LinedList"/>
    <dgm:cxn modelId="{21092D58-240C-46FC-9009-0D2105C98A40}" type="presOf" srcId="{EC6AB3EC-D5AC-47D1-BEF1-59BF6615CE92}" destId="{080EB4B3-FE9F-4117-BC52-7A469204FDFD}" srcOrd="0" destOrd="0" presId="urn:microsoft.com/office/officeart/2008/layout/LinedList"/>
    <dgm:cxn modelId="{B12EAB93-8788-49E0-B78E-6D42DDBA3B5D}" type="presOf" srcId="{47BCBD06-D0BC-4893-BFC3-9206BBD48FDB}" destId="{7769B779-8F50-4EBA-AFAC-BE8648FA1E7D}" srcOrd="0" destOrd="0" presId="urn:microsoft.com/office/officeart/2008/layout/LinedList"/>
    <dgm:cxn modelId="{CB787B9E-C01A-4260-A126-5ED8F27363B6}" type="presOf" srcId="{F5341BE0-0AEC-42FB-BD44-06EC323DA81D}" destId="{18A0463F-47E3-4742-B8EA-404AE726DF86}" srcOrd="0" destOrd="0" presId="urn:microsoft.com/office/officeart/2008/layout/LinedList"/>
    <dgm:cxn modelId="{B53CA9A4-5E36-4542-AFAA-49A242F41115}" srcId="{47BCBD06-D0BC-4893-BFC3-9206BBD48FDB}" destId="{547045AA-8150-4F42-A4F4-BFD07E956B7B}" srcOrd="1" destOrd="0" parTransId="{BEAD6A44-3AF1-4971-A82B-D5B183F67A13}" sibTransId="{C3FAE50E-F6D1-4DA0-93A3-7B159FA08FC6}"/>
    <dgm:cxn modelId="{12852DB2-CBF2-447C-9D90-A0A3F6D51F15}" type="presOf" srcId="{18BD1BDF-6C94-475D-9F56-B745BDE1C847}" destId="{DEDF5E56-124E-432E-8669-D5FFAA1F18BA}" srcOrd="0" destOrd="0" presId="urn:microsoft.com/office/officeart/2008/layout/LinedList"/>
    <dgm:cxn modelId="{313DA3B8-6EF6-43B9-A63F-34132211C9E6}" srcId="{47BCBD06-D0BC-4893-BFC3-9206BBD48FDB}" destId="{EC6AB3EC-D5AC-47D1-BEF1-59BF6615CE92}" srcOrd="0" destOrd="0" parTransId="{852C4955-DBE9-4F86-9057-837E2DE3AD11}" sibTransId="{02DDC6FF-BAD8-4832-97F6-0A8A277A1D3E}"/>
    <dgm:cxn modelId="{3C4416D3-9B67-41F2-B975-F53CB4BB581C}" srcId="{47BCBD06-D0BC-4893-BFC3-9206BBD48FDB}" destId="{D9E024FC-5A54-4C58-81F5-7DFFBE469854}" srcOrd="5" destOrd="0" parTransId="{453F68BE-96B7-4042-9D3C-17BBF3071215}" sibTransId="{321B45A8-866F-4E88-BF73-9556B488604B}"/>
    <dgm:cxn modelId="{5FD96BD3-8866-4726-B590-F459B12BD270}" type="presOf" srcId="{D9E024FC-5A54-4C58-81F5-7DFFBE469854}" destId="{F64F99B3-90AF-4385-85FF-231BC9D24584}" srcOrd="0" destOrd="0" presId="urn:microsoft.com/office/officeart/2008/layout/LinedList"/>
    <dgm:cxn modelId="{F1D055FB-7F3D-49C9-AD82-3BAA09AAA105}" srcId="{47BCBD06-D0BC-4893-BFC3-9206BBD48FDB}" destId="{18BD1BDF-6C94-475D-9F56-B745BDE1C847}" srcOrd="4" destOrd="0" parTransId="{4269E3CA-5F82-4B77-A707-E483CAE2F480}" sibTransId="{D333D09D-4DC9-4284-B756-6797CF48055B}"/>
    <dgm:cxn modelId="{2232D981-811D-4B19-B038-1393E8998B50}" type="presParOf" srcId="{7769B779-8F50-4EBA-AFAC-BE8648FA1E7D}" destId="{76931F54-E0AF-4E4F-8CDB-07ABE9FA18D1}" srcOrd="0" destOrd="0" presId="urn:microsoft.com/office/officeart/2008/layout/LinedList"/>
    <dgm:cxn modelId="{E5C3D935-A33E-436E-9DC5-10EE9D047024}" type="presParOf" srcId="{7769B779-8F50-4EBA-AFAC-BE8648FA1E7D}" destId="{6C547FF8-FB17-46F0-A3B5-FF8AD5B7D24A}" srcOrd="1" destOrd="0" presId="urn:microsoft.com/office/officeart/2008/layout/LinedList"/>
    <dgm:cxn modelId="{AAAB913E-42B0-4C09-97AA-87B02489F1F8}" type="presParOf" srcId="{6C547FF8-FB17-46F0-A3B5-FF8AD5B7D24A}" destId="{080EB4B3-FE9F-4117-BC52-7A469204FDFD}" srcOrd="0" destOrd="0" presId="urn:microsoft.com/office/officeart/2008/layout/LinedList"/>
    <dgm:cxn modelId="{2B9D065A-CC8F-4472-9BE8-539D71853A36}" type="presParOf" srcId="{6C547FF8-FB17-46F0-A3B5-FF8AD5B7D24A}" destId="{7FC2349E-939E-4DA2-B2DB-2D7F52D84984}" srcOrd="1" destOrd="0" presId="urn:microsoft.com/office/officeart/2008/layout/LinedList"/>
    <dgm:cxn modelId="{4FD2C391-0B74-4015-AC9F-B7569E450436}" type="presParOf" srcId="{7769B779-8F50-4EBA-AFAC-BE8648FA1E7D}" destId="{240D1BF3-E1F4-4473-863A-60EABB64B3F6}" srcOrd="2" destOrd="0" presId="urn:microsoft.com/office/officeart/2008/layout/LinedList"/>
    <dgm:cxn modelId="{6DFADBDE-8D80-4BCB-BD22-BF2A4676DBFF}" type="presParOf" srcId="{7769B779-8F50-4EBA-AFAC-BE8648FA1E7D}" destId="{BA92B372-784C-4853-AD29-D0753C3F28E9}" srcOrd="3" destOrd="0" presId="urn:microsoft.com/office/officeart/2008/layout/LinedList"/>
    <dgm:cxn modelId="{64C403EE-8E18-4535-A0CD-338898458EC0}" type="presParOf" srcId="{BA92B372-784C-4853-AD29-D0753C3F28E9}" destId="{BD8A95EF-CF51-44A8-8633-05D63113BA92}" srcOrd="0" destOrd="0" presId="urn:microsoft.com/office/officeart/2008/layout/LinedList"/>
    <dgm:cxn modelId="{E5B89673-4EF4-4AE6-A755-4938C10596CA}" type="presParOf" srcId="{BA92B372-784C-4853-AD29-D0753C3F28E9}" destId="{2F016E7C-CD30-40F1-B047-1531DD8E9837}" srcOrd="1" destOrd="0" presId="urn:microsoft.com/office/officeart/2008/layout/LinedList"/>
    <dgm:cxn modelId="{D1CB7472-26EF-4F12-B816-AC0273A0A874}" type="presParOf" srcId="{7769B779-8F50-4EBA-AFAC-BE8648FA1E7D}" destId="{8607AFFB-B1F4-4248-BB57-A16A0DB919CB}" srcOrd="4" destOrd="0" presId="urn:microsoft.com/office/officeart/2008/layout/LinedList"/>
    <dgm:cxn modelId="{5BD1D889-48E0-4615-8BE2-1A3024348BB4}" type="presParOf" srcId="{7769B779-8F50-4EBA-AFAC-BE8648FA1E7D}" destId="{8265A1FA-3CB6-4FAD-BAA7-9255E760029A}" srcOrd="5" destOrd="0" presId="urn:microsoft.com/office/officeart/2008/layout/LinedList"/>
    <dgm:cxn modelId="{9E1DA5DC-84A3-4DEC-BBB1-F659F3416225}" type="presParOf" srcId="{8265A1FA-3CB6-4FAD-BAA7-9255E760029A}" destId="{36DC4D9B-4EA7-4E2D-A654-1258A2F9C310}" srcOrd="0" destOrd="0" presId="urn:microsoft.com/office/officeart/2008/layout/LinedList"/>
    <dgm:cxn modelId="{729136DB-563C-40FD-B425-72FF0CADB2DC}" type="presParOf" srcId="{8265A1FA-3CB6-4FAD-BAA7-9255E760029A}" destId="{A51B8EA6-8B83-415F-9F02-DE54A30AE940}" srcOrd="1" destOrd="0" presId="urn:microsoft.com/office/officeart/2008/layout/LinedList"/>
    <dgm:cxn modelId="{1AE312DD-EA9D-4396-8F3A-0E69158594E5}" type="presParOf" srcId="{7769B779-8F50-4EBA-AFAC-BE8648FA1E7D}" destId="{3903F8E2-F5B6-4D95-AA2D-9A43F6FCA884}" srcOrd="6" destOrd="0" presId="urn:microsoft.com/office/officeart/2008/layout/LinedList"/>
    <dgm:cxn modelId="{B5B206B5-6B73-40F8-98E2-E11D30F0ACE8}" type="presParOf" srcId="{7769B779-8F50-4EBA-AFAC-BE8648FA1E7D}" destId="{A8EB51FD-7B7D-4616-8F5A-FF39A5303529}" srcOrd="7" destOrd="0" presId="urn:microsoft.com/office/officeart/2008/layout/LinedList"/>
    <dgm:cxn modelId="{A9944F99-3206-448D-AFA5-C7EF2D653ABE}" type="presParOf" srcId="{A8EB51FD-7B7D-4616-8F5A-FF39A5303529}" destId="{18A0463F-47E3-4742-B8EA-404AE726DF86}" srcOrd="0" destOrd="0" presId="urn:microsoft.com/office/officeart/2008/layout/LinedList"/>
    <dgm:cxn modelId="{37B1909C-06E3-408D-BCC2-1858505A713A}" type="presParOf" srcId="{A8EB51FD-7B7D-4616-8F5A-FF39A5303529}" destId="{F0C6F434-1CDF-427C-94E7-A544EE568BD4}" srcOrd="1" destOrd="0" presId="urn:microsoft.com/office/officeart/2008/layout/LinedList"/>
    <dgm:cxn modelId="{2C465F5B-DAC7-4D33-B5B5-C6BC4030BFE3}" type="presParOf" srcId="{7769B779-8F50-4EBA-AFAC-BE8648FA1E7D}" destId="{8C994AF3-C7EA-468B-837B-58314AD3F07D}" srcOrd="8" destOrd="0" presId="urn:microsoft.com/office/officeart/2008/layout/LinedList"/>
    <dgm:cxn modelId="{DF3274E4-5349-4CCF-93F2-353124AC022D}" type="presParOf" srcId="{7769B779-8F50-4EBA-AFAC-BE8648FA1E7D}" destId="{A49F6839-A15C-4D53-B102-46C10C31B161}" srcOrd="9" destOrd="0" presId="urn:microsoft.com/office/officeart/2008/layout/LinedList"/>
    <dgm:cxn modelId="{BD1E920F-C436-4B33-B1B0-67636D625ED3}" type="presParOf" srcId="{A49F6839-A15C-4D53-B102-46C10C31B161}" destId="{DEDF5E56-124E-432E-8669-D5FFAA1F18BA}" srcOrd="0" destOrd="0" presId="urn:microsoft.com/office/officeart/2008/layout/LinedList"/>
    <dgm:cxn modelId="{26EBA043-9088-4431-AE50-8144436FB502}" type="presParOf" srcId="{A49F6839-A15C-4D53-B102-46C10C31B161}" destId="{F56E34AA-F838-4C27-A4E5-D91C150BFB6A}" srcOrd="1" destOrd="0" presId="urn:microsoft.com/office/officeart/2008/layout/LinedList"/>
    <dgm:cxn modelId="{76BC4987-A6A3-44AB-A9C8-80122BA6FF5B}" type="presParOf" srcId="{7769B779-8F50-4EBA-AFAC-BE8648FA1E7D}" destId="{BF5DE94B-4EE5-4DE0-BE7D-A65E2568E465}" srcOrd="10" destOrd="0" presId="urn:microsoft.com/office/officeart/2008/layout/LinedList"/>
    <dgm:cxn modelId="{FFBFD819-5724-416F-8155-04BBFF44A2B4}" type="presParOf" srcId="{7769B779-8F50-4EBA-AFAC-BE8648FA1E7D}" destId="{F9BE91AB-43FD-4CED-A137-97911F5792D7}" srcOrd="11" destOrd="0" presId="urn:microsoft.com/office/officeart/2008/layout/LinedList"/>
    <dgm:cxn modelId="{3B18917C-E96B-4A1C-9385-11AFD8F14D8B}" type="presParOf" srcId="{F9BE91AB-43FD-4CED-A137-97911F5792D7}" destId="{F64F99B3-90AF-4385-85FF-231BC9D24584}" srcOrd="0" destOrd="0" presId="urn:microsoft.com/office/officeart/2008/layout/LinedList"/>
    <dgm:cxn modelId="{D749E8E3-071B-4BEB-A1C9-5B6C16E2DD71}" type="presParOf" srcId="{F9BE91AB-43FD-4CED-A137-97911F5792D7}" destId="{4C64CA6F-9A6A-4E7D-B2E2-7DAE605317C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B1EBD41-20D9-41AE-B241-DA15795B2185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FB15C08-C007-48EB-BB52-C6471E035CF4}">
      <dgm:prSet/>
      <dgm:spPr/>
      <dgm:t>
        <a:bodyPr/>
        <a:lstStyle/>
        <a:p>
          <a:r>
            <a:rPr lang="en-US" dirty="0"/>
            <a:t>• Understanding model components and constraints</a:t>
          </a:r>
        </a:p>
      </dgm:t>
    </dgm:pt>
    <dgm:pt modelId="{C8733788-1264-4420-88FD-3B1C9CE0BBC2}" type="parTrans" cxnId="{F73DF77D-0573-4618-883B-A0BAACA98751}">
      <dgm:prSet/>
      <dgm:spPr/>
      <dgm:t>
        <a:bodyPr/>
        <a:lstStyle/>
        <a:p>
          <a:endParaRPr lang="en-US"/>
        </a:p>
      </dgm:t>
    </dgm:pt>
    <dgm:pt modelId="{8B1B1645-48D4-49C3-BD7C-042ACFF88FB8}" type="sibTrans" cxnId="{F73DF77D-0573-4618-883B-A0BAACA98751}">
      <dgm:prSet/>
      <dgm:spPr/>
      <dgm:t>
        <a:bodyPr/>
        <a:lstStyle/>
        <a:p>
          <a:endParaRPr lang="en-US"/>
        </a:p>
      </dgm:t>
    </dgm:pt>
    <dgm:pt modelId="{0EB57DF2-9A86-412A-B44B-AFFBB6EEEB08}">
      <dgm:prSet/>
      <dgm:spPr/>
      <dgm:t>
        <a:bodyPr/>
        <a:lstStyle/>
        <a:p>
          <a:r>
            <a:rPr lang="en-US" dirty="0"/>
            <a:t>• Analyzing objective functions and decision variables</a:t>
          </a:r>
        </a:p>
      </dgm:t>
    </dgm:pt>
    <dgm:pt modelId="{E744CA11-6A7C-4899-93C8-4F38E36D491F}" type="parTrans" cxnId="{F8F1EF73-ED90-42B5-844F-C2C01A14692E}">
      <dgm:prSet/>
      <dgm:spPr/>
      <dgm:t>
        <a:bodyPr/>
        <a:lstStyle/>
        <a:p>
          <a:endParaRPr lang="en-US"/>
        </a:p>
      </dgm:t>
    </dgm:pt>
    <dgm:pt modelId="{D386C91B-40E5-421D-9DCA-7FFDD8CFFC65}" type="sibTrans" cxnId="{F8F1EF73-ED90-42B5-844F-C2C01A14692E}">
      <dgm:prSet/>
      <dgm:spPr/>
      <dgm:t>
        <a:bodyPr/>
        <a:lstStyle/>
        <a:p>
          <a:endParaRPr lang="en-US"/>
        </a:p>
      </dgm:t>
    </dgm:pt>
    <dgm:pt modelId="{55D8719C-0A7F-4F6E-9594-DC2C83D50E90}">
      <dgm:prSet/>
      <dgm:spPr/>
      <dgm:t>
        <a:bodyPr/>
        <a:lstStyle/>
        <a:p>
          <a:r>
            <a:rPr lang="en-US" dirty="0"/>
            <a:t>• Review of reference materials and documentation</a:t>
          </a:r>
        </a:p>
      </dgm:t>
    </dgm:pt>
    <dgm:pt modelId="{BE36A4EC-C18E-4FAF-B892-C8D26BCD1002}" type="parTrans" cxnId="{449137B8-59B4-4277-90C0-C248A9818CC4}">
      <dgm:prSet/>
      <dgm:spPr/>
      <dgm:t>
        <a:bodyPr/>
        <a:lstStyle/>
        <a:p>
          <a:endParaRPr lang="en-US"/>
        </a:p>
      </dgm:t>
    </dgm:pt>
    <dgm:pt modelId="{31875CE2-5020-452E-B506-4067D1A82069}" type="sibTrans" cxnId="{449137B8-59B4-4277-90C0-C248A9818CC4}">
      <dgm:prSet/>
      <dgm:spPr/>
      <dgm:t>
        <a:bodyPr/>
        <a:lstStyle/>
        <a:p>
          <a:endParaRPr lang="en-US"/>
        </a:p>
      </dgm:t>
    </dgm:pt>
    <dgm:pt modelId="{2D994785-7CD1-4218-B102-47E21DD0A17E}">
      <dgm:prSet/>
      <dgm:spPr/>
      <dgm:t>
        <a:bodyPr/>
        <a:lstStyle/>
        <a:p>
          <a:endParaRPr lang="en-US" dirty="0"/>
        </a:p>
      </dgm:t>
    </dgm:pt>
    <dgm:pt modelId="{ADFF6FB8-91B2-4D80-A599-66784A1D38CC}" type="sibTrans" cxnId="{FA2866E1-A120-4C52-8C9B-AB02B54A8947}">
      <dgm:prSet/>
      <dgm:spPr/>
      <dgm:t>
        <a:bodyPr/>
        <a:lstStyle/>
        <a:p>
          <a:endParaRPr lang="en-US"/>
        </a:p>
      </dgm:t>
    </dgm:pt>
    <dgm:pt modelId="{F0FAD905-7CB9-47AD-8624-7C864678005D}" type="parTrans" cxnId="{FA2866E1-A120-4C52-8C9B-AB02B54A8947}">
      <dgm:prSet/>
      <dgm:spPr/>
      <dgm:t>
        <a:bodyPr/>
        <a:lstStyle/>
        <a:p>
          <a:endParaRPr lang="en-US"/>
        </a:p>
      </dgm:t>
    </dgm:pt>
    <dgm:pt modelId="{E9ECF3E8-7431-4CB1-B2EA-CD4568D67C91}" type="pres">
      <dgm:prSet presAssocID="{6B1EBD41-20D9-41AE-B241-DA15795B2185}" presName="vert0" presStyleCnt="0">
        <dgm:presLayoutVars>
          <dgm:dir/>
          <dgm:animOne val="branch"/>
          <dgm:animLvl val="lvl"/>
        </dgm:presLayoutVars>
      </dgm:prSet>
      <dgm:spPr/>
    </dgm:pt>
    <dgm:pt modelId="{45CADFDB-A4D0-4625-993E-2939025B061C}" type="pres">
      <dgm:prSet presAssocID="{4FB15C08-C007-48EB-BB52-C6471E035CF4}" presName="thickLine" presStyleLbl="alignNode1" presStyleIdx="0" presStyleCnt="4"/>
      <dgm:spPr/>
    </dgm:pt>
    <dgm:pt modelId="{65D09D69-6B73-46F9-9D1D-28A114DA971B}" type="pres">
      <dgm:prSet presAssocID="{4FB15C08-C007-48EB-BB52-C6471E035CF4}" presName="horz1" presStyleCnt="0"/>
      <dgm:spPr/>
    </dgm:pt>
    <dgm:pt modelId="{B8A87C3C-56F2-4F79-8116-3F5301BA7D5E}" type="pres">
      <dgm:prSet presAssocID="{4FB15C08-C007-48EB-BB52-C6471E035CF4}" presName="tx1" presStyleLbl="revTx" presStyleIdx="0" presStyleCnt="4"/>
      <dgm:spPr/>
    </dgm:pt>
    <dgm:pt modelId="{23E79A9F-45F4-4B48-A15B-DFC94BFA3331}" type="pres">
      <dgm:prSet presAssocID="{4FB15C08-C007-48EB-BB52-C6471E035CF4}" presName="vert1" presStyleCnt="0"/>
      <dgm:spPr/>
    </dgm:pt>
    <dgm:pt modelId="{3DC62A3C-85B8-495C-A8A0-A288798A3999}" type="pres">
      <dgm:prSet presAssocID="{0EB57DF2-9A86-412A-B44B-AFFBB6EEEB08}" presName="thickLine" presStyleLbl="alignNode1" presStyleIdx="1" presStyleCnt="4"/>
      <dgm:spPr/>
    </dgm:pt>
    <dgm:pt modelId="{1849677F-3908-4377-8090-08AE1263D3B0}" type="pres">
      <dgm:prSet presAssocID="{0EB57DF2-9A86-412A-B44B-AFFBB6EEEB08}" presName="horz1" presStyleCnt="0"/>
      <dgm:spPr/>
    </dgm:pt>
    <dgm:pt modelId="{ACF39EBA-4610-4F75-9DE0-71AB65C06179}" type="pres">
      <dgm:prSet presAssocID="{0EB57DF2-9A86-412A-B44B-AFFBB6EEEB08}" presName="tx1" presStyleLbl="revTx" presStyleIdx="1" presStyleCnt="4"/>
      <dgm:spPr/>
    </dgm:pt>
    <dgm:pt modelId="{F7ED68D3-6754-4C0F-A8C3-03D65A725EE4}" type="pres">
      <dgm:prSet presAssocID="{0EB57DF2-9A86-412A-B44B-AFFBB6EEEB08}" presName="vert1" presStyleCnt="0"/>
      <dgm:spPr/>
    </dgm:pt>
    <dgm:pt modelId="{3624C60F-BEB8-4E96-8D05-DD1C8AF2BBBE}" type="pres">
      <dgm:prSet presAssocID="{55D8719C-0A7F-4F6E-9594-DC2C83D50E90}" presName="thickLine" presStyleLbl="alignNode1" presStyleIdx="2" presStyleCnt="4"/>
      <dgm:spPr/>
    </dgm:pt>
    <dgm:pt modelId="{B937258F-A65C-48B3-B3A6-1E47E55FB923}" type="pres">
      <dgm:prSet presAssocID="{55D8719C-0A7F-4F6E-9594-DC2C83D50E90}" presName="horz1" presStyleCnt="0"/>
      <dgm:spPr/>
    </dgm:pt>
    <dgm:pt modelId="{4B34183D-8EA9-43DE-8120-8DC670B27290}" type="pres">
      <dgm:prSet presAssocID="{55D8719C-0A7F-4F6E-9594-DC2C83D50E90}" presName="tx1" presStyleLbl="revTx" presStyleIdx="2" presStyleCnt="4"/>
      <dgm:spPr/>
    </dgm:pt>
    <dgm:pt modelId="{9EF44429-B1CE-49E9-A6D8-4FB864175332}" type="pres">
      <dgm:prSet presAssocID="{55D8719C-0A7F-4F6E-9594-DC2C83D50E90}" presName="vert1" presStyleCnt="0"/>
      <dgm:spPr/>
    </dgm:pt>
    <dgm:pt modelId="{3ADC5C35-ADAA-4954-B8F1-16571363AC0E}" type="pres">
      <dgm:prSet presAssocID="{2D994785-7CD1-4218-B102-47E21DD0A17E}" presName="thickLine" presStyleLbl="alignNode1" presStyleIdx="3" presStyleCnt="4"/>
      <dgm:spPr/>
    </dgm:pt>
    <dgm:pt modelId="{ED01AC5D-F353-4467-8DC6-6F026A4E105F}" type="pres">
      <dgm:prSet presAssocID="{2D994785-7CD1-4218-B102-47E21DD0A17E}" presName="horz1" presStyleCnt="0"/>
      <dgm:spPr/>
    </dgm:pt>
    <dgm:pt modelId="{D6DD2EAD-ADE4-4CD8-8E00-40BE4C6E52A1}" type="pres">
      <dgm:prSet presAssocID="{2D994785-7CD1-4218-B102-47E21DD0A17E}" presName="tx1" presStyleLbl="revTx" presStyleIdx="3" presStyleCnt="4"/>
      <dgm:spPr/>
    </dgm:pt>
    <dgm:pt modelId="{5C4A3DFC-6B0C-49B5-B0C8-85D0833C5E4E}" type="pres">
      <dgm:prSet presAssocID="{2D994785-7CD1-4218-B102-47E21DD0A17E}" presName="vert1" presStyleCnt="0"/>
      <dgm:spPr/>
    </dgm:pt>
  </dgm:ptLst>
  <dgm:cxnLst>
    <dgm:cxn modelId="{66134F0B-0530-4A90-B92E-039007620E9B}" type="presOf" srcId="{2D994785-7CD1-4218-B102-47E21DD0A17E}" destId="{D6DD2EAD-ADE4-4CD8-8E00-40BE4C6E52A1}" srcOrd="0" destOrd="0" presId="urn:microsoft.com/office/officeart/2008/layout/LinedList"/>
    <dgm:cxn modelId="{99E5492B-C73D-4B7C-8B3D-C8AC4C320DC4}" type="presOf" srcId="{0EB57DF2-9A86-412A-B44B-AFFBB6EEEB08}" destId="{ACF39EBA-4610-4F75-9DE0-71AB65C06179}" srcOrd="0" destOrd="0" presId="urn:microsoft.com/office/officeart/2008/layout/LinedList"/>
    <dgm:cxn modelId="{F8F1EF73-ED90-42B5-844F-C2C01A14692E}" srcId="{6B1EBD41-20D9-41AE-B241-DA15795B2185}" destId="{0EB57DF2-9A86-412A-B44B-AFFBB6EEEB08}" srcOrd="1" destOrd="0" parTransId="{E744CA11-6A7C-4899-93C8-4F38E36D491F}" sibTransId="{D386C91B-40E5-421D-9DCA-7FFDD8CFFC65}"/>
    <dgm:cxn modelId="{F73DF77D-0573-4618-883B-A0BAACA98751}" srcId="{6B1EBD41-20D9-41AE-B241-DA15795B2185}" destId="{4FB15C08-C007-48EB-BB52-C6471E035CF4}" srcOrd="0" destOrd="0" parTransId="{C8733788-1264-4420-88FD-3B1C9CE0BBC2}" sibTransId="{8B1B1645-48D4-49C3-BD7C-042ACFF88FB8}"/>
    <dgm:cxn modelId="{92B6DA84-960D-48EE-80FF-7ED5BA02894B}" type="presOf" srcId="{4FB15C08-C007-48EB-BB52-C6471E035CF4}" destId="{B8A87C3C-56F2-4F79-8116-3F5301BA7D5E}" srcOrd="0" destOrd="0" presId="urn:microsoft.com/office/officeart/2008/layout/LinedList"/>
    <dgm:cxn modelId="{449137B8-59B4-4277-90C0-C248A9818CC4}" srcId="{6B1EBD41-20D9-41AE-B241-DA15795B2185}" destId="{55D8719C-0A7F-4F6E-9594-DC2C83D50E90}" srcOrd="2" destOrd="0" parTransId="{BE36A4EC-C18E-4FAF-B892-C8D26BCD1002}" sibTransId="{31875CE2-5020-452E-B506-4067D1A82069}"/>
    <dgm:cxn modelId="{FA2866E1-A120-4C52-8C9B-AB02B54A8947}" srcId="{6B1EBD41-20D9-41AE-B241-DA15795B2185}" destId="{2D994785-7CD1-4218-B102-47E21DD0A17E}" srcOrd="3" destOrd="0" parTransId="{F0FAD905-7CB9-47AD-8624-7C864678005D}" sibTransId="{ADFF6FB8-91B2-4D80-A599-66784A1D38CC}"/>
    <dgm:cxn modelId="{81200CFB-07AE-4D50-954B-D82C07E0053B}" type="presOf" srcId="{55D8719C-0A7F-4F6E-9594-DC2C83D50E90}" destId="{4B34183D-8EA9-43DE-8120-8DC670B27290}" srcOrd="0" destOrd="0" presId="urn:microsoft.com/office/officeart/2008/layout/LinedList"/>
    <dgm:cxn modelId="{BF0BE3FD-C1E5-411A-8631-C6A9AB67725D}" type="presOf" srcId="{6B1EBD41-20D9-41AE-B241-DA15795B2185}" destId="{E9ECF3E8-7431-4CB1-B2EA-CD4568D67C91}" srcOrd="0" destOrd="0" presId="urn:microsoft.com/office/officeart/2008/layout/LinedList"/>
    <dgm:cxn modelId="{F2D62009-AA35-403F-B20D-EA99D74F0B11}" type="presParOf" srcId="{E9ECF3E8-7431-4CB1-B2EA-CD4568D67C91}" destId="{45CADFDB-A4D0-4625-993E-2939025B061C}" srcOrd="0" destOrd="0" presId="urn:microsoft.com/office/officeart/2008/layout/LinedList"/>
    <dgm:cxn modelId="{E38AE176-EE21-4FFB-B89A-AB2C37D9E1FB}" type="presParOf" srcId="{E9ECF3E8-7431-4CB1-B2EA-CD4568D67C91}" destId="{65D09D69-6B73-46F9-9D1D-28A114DA971B}" srcOrd="1" destOrd="0" presId="urn:microsoft.com/office/officeart/2008/layout/LinedList"/>
    <dgm:cxn modelId="{94592B76-CDC5-4C79-AA47-42618C1D7C39}" type="presParOf" srcId="{65D09D69-6B73-46F9-9D1D-28A114DA971B}" destId="{B8A87C3C-56F2-4F79-8116-3F5301BA7D5E}" srcOrd="0" destOrd="0" presId="urn:microsoft.com/office/officeart/2008/layout/LinedList"/>
    <dgm:cxn modelId="{468DA7BB-B6CC-4F34-8A7A-618AA4B50446}" type="presParOf" srcId="{65D09D69-6B73-46F9-9D1D-28A114DA971B}" destId="{23E79A9F-45F4-4B48-A15B-DFC94BFA3331}" srcOrd="1" destOrd="0" presId="urn:microsoft.com/office/officeart/2008/layout/LinedList"/>
    <dgm:cxn modelId="{B2634CCC-BFE7-4D7C-8AEA-9B8C5059D059}" type="presParOf" srcId="{E9ECF3E8-7431-4CB1-B2EA-CD4568D67C91}" destId="{3DC62A3C-85B8-495C-A8A0-A288798A3999}" srcOrd="2" destOrd="0" presId="urn:microsoft.com/office/officeart/2008/layout/LinedList"/>
    <dgm:cxn modelId="{52BB9ACA-C5E9-48D1-83C8-503B3FB8C23D}" type="presParOf" srcId="{E9ECF3E8-7431-4CB1-B2EA-CD4568D67C91}" destId="{1849677F-3908-4377-8090-08AE1263D3B0}" srcOrd="3" destOrd="0" presId="urn:microsoft.com/office/officeart/2008/layout/LinedList"/>
    <dgm:cxn modelId="{D7439E82-8AC5-4137-BD5C-19B9DFDFDBF0}" type="presParOf" srcId="{1849677F-3908-4377-8090-08AE1263D3B0}" destId="{ACF39EBA-4610-4F75-9DE0-71AB65C06179}" srcOrd="0" destOrd="0" presId="urn:microsoft.com/office/officeart/2008/layout/LinedList"/>
    <dgm:cxn modelId="{CFEB072F-6F0D-46D4-B1DC-BF907E8F2F66}" type="presParOf" srcId="{1849677F-3908-4377-8090-08AE1263D3B0}" destId="{F7ED68D3-6754-4C0F-A8C3-03D65A725EE4}" srcOrd="1" destOrd="0" presId="urn:microsoft.com/office/officeart/2008/layout/LinedList"/>
    <dgm:cxn modelId="{71F546BA-F2BF-4C95-A9A0-BDB6E417A3E6}" type="presParOf" srcId="{E9ECF3E8-7431-4CB1-B2EA-CD4568D67C91}" destId="{3624C60F-BEB8-4E96-8D05-DD1C8AF2BBBE}" srcOrd="4" destOrd="0" presId="urn:microsoft.com/office/officeart/2008/layout/LinedList"/>
    <dgm:cxn modelId="{78A36935-9EB4-4446-8A61-CEA90C239083}" type="presParOf" srcId="{E9ECF3E8-7431-4CB1-B2EA-CD4568D67C91}" destId="{B937258F-A65C-48B3-B3A6-1E47E55FB923}" srcOrd="5" destOrd="0" presId="urn:microsoft.com/office/officeart/2008/layout/LinedList"/>
    <dgm:cxn modelId="{5075FF64-416F-4ECD-851F-C0A2B57E4B79}" type="presParOf" srcId="{B937258F-A65C-48B3-B3A6-1E47E55FB923}" destId="{4B34183D-8EA9-43DE-8120-8DC670B27290}" srcOrd="0" destOrd="0" presId="urn:microsoft.com/office/officeart/2008/layout/LinedList"/>
    <dgm:cxn modelId="{21291AB7-9A90-4395-840B-0C4CCD9B8C75}" type="presParOf" srcId="{B937258F-A65C-48B3-B3A6-1E47E55FB923}" destId="{9EF44429-B1CE-49E9-A6D8-4FB864175332}" srcOrd="1" destOrd="0" presId="urn:microsoft.com/office/officeart/2008/layout/LinedList"/>
    <dgm:cxn modelId="{DA6054A5-B80D-4BCC-BDB1-0F2213573782}" type="presParOf" srcId="{E9ECF3E8-7431-4CB1-B2EA-CD4568D67C91}" destId="{3ADC5C35-ADAA-4954-B8F1-16571363AC0E}" srcOrd="6" destOrd="0" presId="urn:microsoft.com/office/officeart/2008/layout/LinedList"/>
    <dgm:cxn modelId="{E5D4892D-F645-40E1-AC7A-35980E179574}" type="presParOf" srcId="{E9ECF3E8-7431-4CB1-B2EA-CD4568D67C91}" destId="{ED01AC5D-F353-4467-8DC6-6F026A4E105F}" srcOrd="7" destOrd="0" presId="urn:microsoft.com/office/officeart/2008/layout/LinedList"/>
    <dgm:cxn modelId="{E3824860-3056-4E1E-82EE-19C53508F414}" type="presParOf" srcId="{ED01AC5D-F353-4467-8DC6-6F026A4E105F}" destId="{D6DD2EAD-ADE4-4CD8-8E00-40BE4C6E52A1}" srcOrd="0" destOrd="0" presId="urn:microsoft.com/office/officeart/2008/layout/LinedList"/>
    <dgm:cxn modelId="{76D090D5-AE14-473C-A920-CCF7FE7641EB}" type="presParOf" srcId="{ED01AC5D-F353-4467-8DC6-6F026A4E105F}" destId="{5C4A3DFC-6B0C-49B5-B0C8-85D0833C5E4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9842B4C-041C-49D7-BD45-8C8BB7EE344A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9B03AE5-B9CB-43AB-9FB6-9C5051A6FC51}">
      <dgm:prSet/>
      <dgm:spPr/>
      <dgm:t>
        <a:bodyPr/>
        <a:lstStyle/>
        <a:p>
          <a:r>
            <a:rPr lang="en-US" dirty="0"/>
            <a:t>• Analyzing research paper results section</a:t>
          </a:r>
        </a:p>
      </dgm:t>
    </dgm:pt>
    <dgm:pt modelId="{31E28A15-7191-4EFB-8FA4-C0824D3418E2}" type="parTrans" cxnId="{262D41F5-8A74-4D98-959F-EA702509660C}">
      <dgm:prSet/>
      <dgm:spPr/>
      <dgm:t>
        <a:bodyPr/>
        <a:lstStyle/>
        <a:p>
          <a:endParaRPr lang="en-US"/>
        </a:p>
      </dgm:t>
    </dgm:pt>
    <dgm:pt modelId="{8439A4E7-B044-426A-B38A-A6CB2F48EAEC}" type="sibTrans" cxnId="{262D41F5-8A74-4D98-959F-EA702509660C}">
      <dgm:prSet/>
      <dgm:spPr/>
      <dgm:t>
        <a:bodyPr/>
        <a:lstStyle/>
        <a:p>
          <a:endParaRPr lang="en-US"/>
        </a:p>
      </dgm:t>
    </dgm:pt>
    <dgm:pt modelId="{DA6EBB56-E5A1-41BE-8DE1-CD761F859495}">
      <dgm:prSet/>
      <dgm:spPr/>
      <dgm:t>
        <a:bodyPr/>
        <a:lstStyle/>
        <a:p>
          <a:r>
            <a:rPr lang="tr-TR"/>
            <a:t>• Working on TUBITAK application</a:t>
          </a:r>
          <a:endParaRPr lang="en-US"/>
        </a:p>
      </dgm:t>
    </dgm:pt>
    <dgm:pt modelId="{F93D6B6A-DBC5-4A4F-B6CD-C6619A9A9C23}" type="parTrans" cxnId="{BEF585CF-1544-421F-A42B-406374349997}">
      <dgm:prSet/>
      <dgm:spPr/>
      <dgm:t>
        <a:bodyPr/>
        <a:lstStyle/>
        <a:p>
          <a:endParaRPr lang="en-US"/>
        </a:p>
      </dgm:t>
    </dgm:pt>
    <dgm:pt modelId="{960052F3-FFC9-40F4-AACA-6ABA45A87EEB}" type="sibTrans" cxnId="{BEF585CF-1544-421F-A42B-406374349997}">
      <dgm:prSet/>
      <dgm:spPr/>
      <dgm:t>
        <a:bodyPr/>
        <a:lstStyle/>
        <a:p>
          <a:endParaRPr lang="en-US"/>
        </a:p>
      </dgm:t>
    </dgm:pt>
    <dgm:pt modelId="{977F48D9-1F95-4BF8-A8DF-E0B4AF82FCEC}">
      <dgm:prSet/>
      <dgm:spPr/>
      <dgm:t>
        <a:bodyPr/>
        <a:lstStyle/>
        <a:p>
          <a:r>
            <a:rPr lang="en-US"/>
            <a:t>• Researching Data from Earthquake Zone</a:t>
          </a:r>
        </a:p>
      </dgm:t>
    </dgm:pt>
    <dgm:pt modelId="{38F680AD-883D-4D2F-8CD2-704DC6B1FA65}" type="parTrans" cxnId="{5379057A-7BD6-4DEE-A348-335DDF931EBA}">
      <dgm:prSet/>
      <dgm:spPr/>
      <dgm:t>
        <a:bodyPr/>
        <a:lstStyle/>
        <a:p>
          <a:endParaRPr lang="en-US"/>
        </a:p>
      </dgm:t>
    </dgm:pt>
    <dgm:pt modelId="{FB8DF997-821D-4C7B-9A9C-43A9DC3A49E4}" type="sibTrans" cxnId="{5379057A-7BD6-4DEE-A348-335DDF931EBA}">
      <dgm:prSet/>
      <dgm:spPr/>
      <dgm:t>
        <a:bodyPr/>
        <a:lstStyle/>
        <a:p>
          <a:endParaRPr lang="en-US"/>
        </a:p>
      </dgm:t>
    </dgm:pt>
    <dgm:pt modelId="{3E997EE2-8D12-45AE-9FDA-4CE1E3FCFB56}">
      <dgm:prSet/>
      <dgm:spPr/>
      <dgm:t>
        <a:bodyPr/>
        <a:lstStyle/>
        <a:p>
          <a:r>
            <a:rPr lang="en-US"/>
            <a:t>• Implementing shortest path algorithm between nodes</a:t>
          </a:r>
        </a:p>
      </dgm:t>
    </dgm:pt>
    <dgm:pt modelId="{8061529D-5D0B-4E10-8EAD-E34037AD7D71}" type="parTrans" cxnId="{3D97184D-F094-43A0-8CD7-60BD6E09BCC6}">
      <dgm:prSet/>
      <dgm:spPr/>
      <dgm:t>
        <a:bodyPr/>
        <a:lstStyle/>
        <a:p>
          <a:endParaRPr lang="en-US"/>
        </a:p>
      </dgm:t>
    </dgm:pt>
    <dgm:pt modelId="{2D54312F-9BBF-4517-B7EA-3C17703A24A6}" type="sibTrans" cxnId="{3D97184D-F094-43A0-8CD7-60BD6E09BCC6}">
      <dgm:prSet/>
      <dgm:spPr/>
      <dgm:t>
        <a:bodyPr/>
        <a:lstStyle/>
        <a:p>
          <a:endParaRPr lang="en-US"/>
        </a:p>
      </dgm:t>
    </dgm:pt>
    <dgm:pt modelId="{96F2BA0B-922F-4441-A368-DFBD3F3D9C9A}" type="pres">
      <dgm:prSet presAssocID="{E9842B4C-041C-49D7-BD45-8C8BB7EE344A}" presName="vert0" presStyleCnt="0">
        <dgm:presLayoutVars>
          <dgm:dir/>
          <dgm:animOne val="branch"/>
          <dgm:animLvl val="lvl"/>
        </dgm:presLayoutVars>
      </dgm:prSet>
      <dgm:spPr/>
    </dgm:pt>
    <dgm:pt modelId="{EAB48578-736F-4AB9-BC5D-0980E15C4CE2}" type="pres">
      <dgm:prSet presAssocID="{E9B03AE5-B9CB-43AB-9FB6-9C5051A6FC51}" presName="thickLine" presStyleLbl="alignNode1" presStyleIdx="0" presStyleCnt="4"/>
      <dgm:spPr/>
    </dgm:pt>
    <dgm:pt modelId="{C652BBDC-18EB-42F3-AAC2-6119BA52A30D}" type="pres">
      <dgm:prSet presAssocID="{E9B03AE5-B9CB-43AB-9FB6-9C5051A6FC51}" presName="horz1" presStyleCnt="0"/>
      <dgm:spPr/>
    </dgm:pt>
    <dgm:pt modelId="{4E5B5BC7-6D83-4D87-87A8-A70F90D3682E}" type="pres">
      <dgm:prSet presAssocID="{E9B03AE5-B9CB-43AB-9FB6-9C5051A6FC51}" presName="tx1" presStyleLbl="revTx" presStyleIdx="0" presStyleCnt="4"/>
      <dgm:spPr/>
    </dgm:pt>
    <dgm:pt modelId="{D6CC0975-C23F-4C00-B7AD-CB025EEFA81F}" type="pres">
      <dgm:prSet presAssocID="{E9B03AE5-B9CB-43AB-9FB6-9C5051A6FC51}" presName="vert1" presStyleCnt="0"/>
      <dgm:spPr/>
    </dgm:pt>
    <dgm:pt modelId="{56244372-EE5A-4BB1-90F3-449E385D1BA1}" type="pres">
      <dgm:prSet presAssocID="{DA6EBB56-E5A1-41BE-8DE1-CD761F859495}" presName="thickLine" presStyleLbl="alignNode1" presStyleIdx="1" presStyleCnt="4"/>
      <dgm:spPr/>
    </dgm:pt>
    <dgm:pt modelId="{C32F8334-BABA-4C04-B3EF-1FBA250E76E5}" type="pres">
      <dgm:prSet presAssocID="{DA6EBB56-E5A1-41BE-8DE1-CD761F859495}" presName="horz1" presStyleCnt="0"/>
      <dgm:spPr/>
    </dgm:pt>
    <dgm:pt modelId="{69CC6F02-01CA-4B0F-9469-67C82F02F83E}" type="pres">
      <dgm:prSet presAssocID="{DA6EBB56-E5A1-41BE-8DE1-CD761F859495}" presName="tx1" presStyleLbl="revTx" presStyleIdx="1" presStyleCnt="4"/>
      <dgm:spPr/>
    </dgm:pt>
    <dgm:pt modelId="{E496B0BD-3A0B-4A26-AD77-A628E5512FE1}" type="pres">
      <dgm:prSet presAssocID="{DA6EBB56-E5A1-41BE-8DE1-CD761F859495}" presName="vert1" presStyleCnt="0"/>
      <dgm:spPr/>
    </dgm:pt>
    <dgm:pt modelId="{105B7020-6E6F-4F6D-8552-04FA8E9F122C}" type="pres">
      <dgm:prSet presAssocID="{977F48D9-1F95-4BF8-A8DF-E0B4AF82FCEC}" presName="thickLine" presStyleLbl="alignNode1" presStyleIdx="2" presStyleCnt="4"/>
      <dgm:spPr/>
    </dgm:pt>
    <dgm:pt modelId="{D9C6F6FC-2CC4-47CE-B33C-2BBFDCF16650}" type="pres">
      <dgm:prSet presAssocID="{977F48D9-1F95-4BF8-A8DF-E0B4AF82FCEC}" presName="horz1" presStyleCnt="0"/>
      <dgm:spPr/>
    </dgm:pt>
    <dgm:pt modelId="{C29E416B-08D8-489E-9EA8-9659C0325825}" type="pres">
      <dgm:prSet presAssocID="{977F48D9-1F95-4BF8-A8DF-E0B4AF82FCEC}" presName="tx1" presStyleLbl="revTx" presStyleIdx="2" presStyleCnt="4"/>
      <dgm:spPr/>
    </dgm:pt>
    <dgm:pt modelId="{6B407F81-A2DF-4201-A96D-2AAFB91A420C}" type="pres">
      <dgm:prSet presAssocID="{977F48D9-1F95-4BF8-A8DF-E0B4AF82FCEC}" presName="vert1" presStyleCnt="0"/>
      <dgm:spPr/>
    </dgm:pt>
    <dgm:pt modelId="{FA48D6F0-4B5A-4E6D-918C-B193D9AC299E}" type="pres">
      <dgm:prSet presAssocID="{3E997EE2-8D12-45AE-9FDA-4CE1E3FCFB56}" presName="thickLine" presStyleLbl="alignNode1" presStyleIdx="3" presStyleCnt="4"/>
      <dgm:spPr/>
    </dgm:pt>
    <dgm:pt modelId="{102318A3-5ACB-4BB0-9802-1F915D13E66B}" type="pres">
      <dgm:prSet presAssocID="{3E997EE2-8D12-45AE-9FDA-4CE1E3FCFB56}" presName="horz1" presStyleCnt="0"/>
      <dgm:spPr/>
    </dgm:pt>
    <dgm:pt modelId="{E5C1D3A9-87DD-43E1-A64D-88CAA6BA1701}" type="pres">
      <dgm:prSet presAssocID="{3E997EE2-8D12-45AE-9FDA-4CE1E3FCFB56}" presName="tx1" presStyleLbl="revTx" presStyleIdx="3" presStyleCnt="4"/>
      <dgm:spPr/>
    </dgm:pt>
    <dgm:pt modelId="{94A75B80-3BCF-40A9-9E27-5B18E3CF9B2D}" type="pres">
      <dgm:prSet presAssocID="{3E997EE2-8D12-45AE-9FDA-4CE1E3FCFB56}" presName="vert1" presStyleCnt="0"/>
      <dgm:spPr/>
    </dgm:pt>
  </dgm:ptLst>
  <dgm:cxnLst>
    <dgm:cxn modelId="{2E5C072E-3F2F-4C92-8129-18759C375F22}" type="presOf" srcId="{E9842B4C-041C-49D7-BD45-8C8BB7EE344A}" destId="{96F2BA0B-922F-4441-A368-DFBD3F3D9C9A}" srcOrd="0" destOrd="0" presId="urn:microsoft.com/office/officeart/2008/layout/LinedList"/>
    <dgm:cxn modelId="{FAD81E41-1A3C-4389-ABE4-79D24D1D8A0B}" type="presOf" srcId="{3E997EE2-8D12-45AE-9FDA-4CE1E3FCFB56}" destId="{E5C1D3A9-87DD-43E1-A64D-88CAA6BA1701}" srcOrd="0" destOrd="0" presId="urn:microsoft.com/office/officeart/2008/layout/LinedList"/>
    <dgm:cxn modelId="{3D97184D-F094-43A0-8CD7-60BD6E09BCC6}" srcId="{E9842B4C-041C-49D7-BD45-8C8BB7EE344A}" destId="{3E997EE2-8D12-45AE-9FDA-4CE1E3FCFB56}" srcOrd="3" destOrd="0" parTransId="{8061529D-5D0B-4E10-8EAD-E34037AD7D71}" sibTransId="{2D54312F-9BBF-4517-B7EA-3C17703A24A6}"/>
    <dgm:cxn modelId="{5E0FC972-E222-46A2-97AF-F426B5A50EF0}" type="presOf" srcId="{977F48D9-1F95-4BF8-A8DF-E0B4AF82FCEC}" destId="{C29E416B-08D8-489E-9EA8-9659C0325825}" srcOrd="0" destOrd="0" presId="urn:microsoft.com/office/officeart/2008/layout/LinedList"/>
    <dgm:cxn modelId="{5379057A-7BD6-4DEE-A348-335DDF931EBA}" srcId="{E9842B4C-041C-49D7-BD45-8C8BB7EE344A}" destId="{977F48D9-1F95-4BF8-A8DF-E0B4AF82FCEC}" srcOrd="2" destOrd="0" parTransId="{38F680AD-883D-4D2F-8CD2-704DC6B1FA65}" sibTransId="{FB8DF997-821D-4C7B-9A9C-43A9DC3A49E4}"/>
    <dgm:cxn modelId="{29C8BF9A-CF4B-44BE-AE90-BF7424FB1CE8}" type="presOf" srcId="{DA6EBB56-E5A1-41BE-8DE1-CD761F859495}" destId="{69CC6F02-01CA-4B0F-9469-67C82F02F83E}" srcOrd="0" destOrd="0" presId="urn:microsoft.com/office/officeart/2008/layout/LinedList"/>
    <dgm:cxn modelId="{A00BC3B2-4F51-4EFD-8529-913208BA4F5D}" type="presOf" srcId="{E9B03AE5-B9CB-43AB-9FB6-9C5051A6FC51}" destId="{4E5B5BC7-6D83-4D87-87A8-A70F90D3682E}" srcOrd="0" destOrd="0" presId="urn:microsoft.com/office/officeart/2008/layout/LinedList"/>
    <dgm:cxn modelId="{BEF585CF-1544-421F-A42B-406374349997}" srcId="{E9842B4C-041C-49D7-BD45-8C8BB7EE344A}" destId="{DA6EBB56-E5A1-41BE-8DE1-CD761F859495}" srcOrd="1" destOrd="0" parTransId="{F93D6B6A-DBC5-4A4F-B6CD-C6619A9A9C23}" sibTransId="{960052F3-FFC9-40F4-AACA-6ABA45A87EEB}"/>
    <dgm:cxn modelId="{262D41F5-8A74-4D98-959F-EA702509660C}" srcId="{E9842B4C-041C-49D7-BD45-8C8BB7EE344A}" destId="{E9B03AE5-B9CB-43AB-9FB6-9C5051A6FC51}" srcOrd="0" destOrd="0" parTransId="{31E28A15-7191-4EFB-8FA4-C0824D3418E2}" sibTransId="{8439A4E7-B044-426A-B38A-A6CB2F48EAEC}"/>
    <dgm:cxn modelId="{6F8A128C-1AE6-4CA7-8BE3-DCE60DF61085}" type="presParOf" srcId="{96F2BA0B-922F-4441-A368-DFBD3F3D9C9A}" destId="{EAB48578-736F-4AB9-BC5D-0980E15C4CE2}" srcOrd="0" destOrd="0" presId="urn:microsoft.com/office/officeart/2008/layout/LinedList"/>
    <dgm:cxn modelId="{6DFC0574-A5E6-449E-B829-DF58B767D203}" type="presParOf" srcId="{96F2BA0B-922F-4441-A368-DFBD3F3D9C9A}" destId="{C652BBDC-18EB-42F3-AAC2-6119BA52A30D}" srcOrd="1" destOrd="0" presId="urn:microsoft.com/office/officeart/2008/layout/LinedList"/>
    <dgm:cxn modelId="{67797329-5F81-4B3A-88D6-CFD16B416866}" type="presParOf" srcId="{C652BBDC-18EB-42F3-AAC2-6119BA52A30D}" destId="{4E5B5BC7-6D83-4D87-87A8-A70F90D3682E}" srcOrd="0" destOrd="0" presId="urn:microsoft.com/office/officeart/2008/layout/LinedList"/>
    <dgm:cxn modelId="{D2F3B64C-6881-4AE1-8F23-2C459F01DF17}" type="presParOf" srcId="{C652BBDC-18EB-42F3-AAC2-6119BA52A30D}" destId="{D6CC0975-C23F-4C00-B7AD-CB025EEFA81F}" srcOrd="1" destOrd="0" presId="urn:microsoft.com/office/officeart/2008/layout/LinedList"/>
    <dgm:cxn modelId="{78EA05DA-88BB-4B15-9DD3-70EBB882F0BF}" type="presParOf" srcId="{96F2BA0B-922F-4441-A368-DFBD3F3D9C9A}" destId="{56244372-EE5A-4BB1-90F3-449E385D1BA1}" srcOrd="2" destOrd="0" presId="urn:microsoft.com/office/officeart/2008/layout/LinedList"/>
    <dgm:cxn modelId="{386CA66B-A52B-4F42-9D15-C30B42FBC267}" type="presParOf" srcId="{96F2BA0B-922F-4441-A368-DFBD3F3D9C9A}" destId="{C32F8334-BABA-4C04-B3EF-1FBA250E76E5}" srcOrd="3" destOrd="0" presId="urn:microsoft.com/office/officeart/2008/layout/LinedList"/>
    <dgm:cxn modelId="{37CAC47D-7FFE-46D8-BC10-736329BD7BFF}" type="presParOf" srcId="{C32F8334-BABA-4C04-B3EF-1FBA250E76E5}" destId="{69CC6F02-01CA-4B0F-9469-67C82F02F83E}" srcOrd="0" destOrd="0" presId="urn:microsoft.com/office/officeart/2008/layout/LinedList"/>
    <dgm:cxn modelId="{EC6F3259-B91A-4819-AF99-71A4E58C99A7}" type="presParOf" srcId="{C32F8334-BABA-4C04-B3EF-1FBA250E76E5}" destId="{E496B0BD-3A0B-4A26-AD77-A628E5512FE1}" srcOrd="1" destOrd="0" presId="urn:microsoft.com/office/officeart/2008/layout/LinedList"/>
    <dgm:cxn modelId="{59D85B45-B17C-4F43-BFDD-5AA4A76691E9}" type="presParOf" srcId="{96F2BA0B-922F-4441-A368-DFBD3F3D9C9A}" destId="{105B7020-6E6F-4F6D-8552-04FA8E9F122C}" srcOrd="4" destOrd="0" presId="urn:microsoft.com/office/officeart/2008/layout/LinedList"/>
    <dgm:cxn modelId="{055AC3F3-8307-4BD2-AFE0-FC8CECEBC7C7}" type="presParOf" srcId="{96F2BA0B-922F-4441-A368-DFBD3F3D9C9A}" destId="{D9C6F6FC-2CC4-47CE-B33C-2BBFDCF16650}" srcOrd="5" destOrd="0" presId="urn:microsoft.com/office/officeart/2008/layout/LinedList"/>
    <dgm:cxn modelId="{97184463-F2BB-472A-8733-966CE9B33ABD}" type="presParOf" srcId="{D9C6F6FC-2CC4-47CE-B33C-2BBFDCF16650}" destId="{C29E416B-08D8-489E-9EA8-9659C0325825}" srcOrd="0" destOrd="0" presId="urn:microsoft.com/office/officeart/2008/layout/LinedList"/>
    <dgm:cxn modelId="{A5F832EE-4C23-421F-922D-0EE1E4A09B88}" type="presParOf" srcId="{D9C6F6FC-2CC4-47CE-B33C-2BBFDCF16650}" destId="{6B407F81-A2DF-4201-A96D-2AAFB91A420C}" srcOrd="1" destOrd="0" presId="urn:microsoft.com/office/officeart/2008/layout/LinedList"/>
    <dgm:cxn modelId="{129DE2B1-CBB3-4D3F-9D9F-C0A7679B2962}" type="presParOf" srcId="{96F2BA0B-922F-4441-A368-DFBD3F3D9C9A}" destId="{FA48D6F0-4B5A-4E6D-918C-B193D9AC299E}" srcOrd="6" destOrd="0" presId="urn:microsoft.com/office/officeart/2008/layout/LinedList"/>
    <dgm:cxn modelId="{8C797738-C380-4C26-88E9-8A27846B5185}" type="presParOf" srcId="{96F2BA0B-922F-4441-A368-DFBD3F3D9C9A}" destId="{102318A3-5ACB-4BB0-9802-1F915D13E66B}" srcOrd="7" destOrd="0" presId="urn:microsoft.com/office/officeart/2008/layout/LinedList"/>
    <dgm:cxn modelId="{CD8352F6-DD9D-4F19-A25F-176B5C00F4A1}" type="presParOf" srcId="{102318A3-5ACB-4BB0-9802-1F915D13E66B}" destId="{E5C1D3A9-87DD-43E1-A64D-88CAA6BA1701}" srcOrd="0" destOrd="0" presId="urn:microsoft.com/office/officeart/2008/layout/LinedList"/>
    <dgm:cxn modelId="{6203164E-3609-43F4-8A07-ADE50737B459}" type="presParOf" srcId="{102318A3-5ACB-4BB0-9802-1F915D13E66B}" destId="{94A75B80-3BCF-40A9-9E27-5B18E3CF9B2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C5ACEA-3B51-44F8-8221-1124044EC368}">
      <dsp:nvSpPr>
        <dsp:cNvPr id="0" name=""/>
        <dsp:cNvSpPr/>
      </dsp:nvSpPr>
      <dsp:spPr>
        <a:xfrm>
          <a:off x="0" y="313"/>
          <a:ext cx="466825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23EC8D-E4B1-4330-878C-A7243221496C}">
      <dsp:nvSpPr>
        <dsp:cNvPr id="0" name=""/>
        <dsp:cNvSpPr/>
      </dsp:nvSpPr>
      <dsp:spPr>
        <a:xfrm>
          <a:off x="0" y="313"/>
          <a:ext cx="4668251" cy="6033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kern="1200" dirty="0"/>
            <a:t>Timeline</a:t>
          </a:r>
          <a:endParaRPr lang="en-US" sz="2500" kern="1200" dirty="0"/>
        </a:p>
      </dsp:txBody>
      <dsp:txXfrm>
        <a:off x="0" y="313"/>
        <a:ext cx="4668251" cy="603356"/>
      </dsp:txXfrm>
    </dsp:sp>
    <dsp:sp modelId="{DB02B0D2-A1F0-44DA-99F3-ECDD7EED40D2}">
      <dsp:nvSpPr>
        <dsp:cNvPr id="0" name=""/>
        <dsp:cNvSpPr/>
      </dsp:nvSpPr>
      <dsp:spPr>
        <a:xfrm>
          <a:off x="0" y="603669"/>
          <a:ext cx="466825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A5A51D-38EA-409F-BD33-6330DF1888E8}">
      <dsp:nvSpPr>
        <dsp:cNvPr id="0" name=""/>
        <dsp:cNvSpPr/>
      </dsp:nvSpPr>
      <dsp:spPr>
        <a:xfrm>
          <a:off x="0" y="603669"/>
          <a:ext cx="4668251" cy="6033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500" kern="1200" dirty="0"/>
            <a:t>Model </a:t>
          </a:r>
          <a:r>
            <a:rPr lang="tr-TR" sz="2500" kern="1200" dirty="0" err="1"/>
            <a:t>Implementation</a:t>
          </a:r>
          <a:r>
            <a:rPr lang="tr-TR" sz="2500" kern="1200" dirty="0"/>
            <a:t> </a:t>
          </a:r>
          <a:r>
            <a:rPr lang="tr-TR" sz="2500" kern="1200" dirty="0" err="1"/>
            <a:t>Progress</a:t>
          </a:r>
          <a:endParaRPr lang="en-US" sz="2500" kern="1200" dirty="0"/>
        </a:p>
      </dsp:txBody>
      <dsp:txXfrm>
        <a:off x="0" y="603669"/>
        <a:ext cx="4668251" cy="603356"/>
      </dsp:txXfrm>
    </dsp:sp>
    <dsp:sp modelId="{EB5DAD29-B739-4DA5-B758-DFDCC287296C}">
      <dsp:nvSpPr>
        <dsp:cNvPr id="0" name=""/>
        <dsp:cNvSpPr/>
      </dsp:nvSpPr>
      <dsp:spPr>
        <a:xfrm>
          <a:off x="0" y="1207026"/>
          <a:ext cx="466825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1D900A-1F31-4906-B8CB-832A56B5657D}">
      <dsp:nvSpPr>
        <dsp:cNvPr id="0" name=""/>
        <dsp:cNvSpPr/>
      </dsp:nvSpPr>
      <dsp:spPr>
        <a:xfrm>
          <a:off x="0" y="1207026"/>
          <a:ext cx="4668251" cy="6033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500" kern="1200" dirty="0" err="1"/>
            <a:t>Parameters</a:t>
          </a:r>
          <a:r>
            <a:rPr lang="tr-TR" sz="2500" kern="1200" dirty="0"/>
            <a:t> &amp; </a:t>
          </a:r>
          <a:r>
            <a:rPr lang="tr-TR" sz="2500" kern="1200" dirty="0" err="1"/>
            <a:t>Variables</a:t>
          </a:r>
          <a:endParaRPr lang="en-US" sz="2500" kern="1200" dirty="0"/>
        </a:p>
      </dsp:txBody>
      <dsp:txXfrm>
        <a:off x="0" y="1207026"/>
        <a:ext cx="4668251" cy="603356"/>
      </dsp:txXfrm>
    </dsp:sp>
    <dsp:sp modelId="{718E8429-77E7-46E8-9ED5-AB18181DE0C4}">
      <dsp:nvSpPr>
        <dsp:cNvPr id="0" name=""/>
        <dsp:cNvSpPr/>
      </dsp:nvSpPr>
      <dsp:spPr>
        <a:xfrm>
          <a:off x="0" y="1810383"/>
          <a:ext cx="466825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552B5C-FE1A-48D0-B376-C4F62A8A40DA}">
      <dsp:nvSpPr>
        <dsp:cNvPr id="0" name=""/>
        <dsp:cNvSpPr/>
      </dsp:nvSpPr>
      <dsp:spPr>
        <a:xfrm>
          <a:off x="0" y="1810383"/>
          <a:ext cx="4668251" cy="6033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500" kern="1200" dirty="0" err="1"/>
            <a:t>Constraints</a:t>
          </a:r>
          <a:r>
            <a:rPr lang="tr-TR" sz="2500" kern="1200" dirty="0"/>
            <a:t> &amp; Mathematical Model</a:t>
          </a:r>
          <a:endParaRPr lang="en-US" sz="2500" kern="1200" dirty="0"/>
        </a:p>
      </dsp:txBody>
      <dsp:txXfrm>
        <a:off x="0" y="1810383"/>
        <a:ext cx="4668251" cy="603356"/>
      </dsp:txXfrm>
    </dsp:sp>
    <dsp:sp modelId="{78CFB2ED-DBD5-45E7-9111-F586BA9BAF7F}">
      <dsp:nvSpPr>
        <dsp:cNvPr id="0" name=""/>
        <dsp:cNvSpPr/>
      </dsp:nvSpPr>
      <dsp:spPr>
        <a:xfrm>
          <a:off x="0" y="2413739"/>
          <a:ext cx="466825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E403CE-D012-4967-900C-06E8371DD747}">
      <dsp:nvSpPr>
        <dsp:cNvPr id="0" name=""/>
        <dsp:cNvSpPr/>
      </dsp:nvSpPr>
      <dsp:spPr>
        <a:xfrm>
          <a:off x="0" y="2413739"/>
          <a:ext cx="4668251" cy="6033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500" kern="1200" dirty="0" err="1"/>
            <a:t>Progress</a:t>
          </a:r>
          <a:r>
            <a:rPr lang="tr-TR" sz="2500" kern="1200" dirty="0"/>
            <a:t> Since First Meeting</a:t>
          </a:r>
          <a:endParaRPr lang="en-US" sz="2500" kern="1200" dirty="0"/>
        </a:p>
      </dsp:txBody>
      <dsp:txXfrm>
        <a:off x="0" y="2413739"/>
        <a:ext cx="4668251" cy="603356"/>
      </dsp:txXfrm>
    </dsp:sp>
    <dsp:sp modelId="{97D16435-FC85-4127-B0A5-212476610FE1}">
      <dsp:nvSpPr>
        <dsp:cNvPr id="0" name=""/>
        <dsp:cNvSpPr/>
      </dsp:nvSpPr>
      <dsp:spPr>
        <a:xfrm>
          <a:off x="0" y="3017096"/>
          <a:ext cx="466825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ED43D1-5A25-4FF2-9D74-2B8778896A5F}">
      <dsp:nvSpPr>
        <dsp:cNvPr id="0" name=""/>
        <dsp:cNvSpPr/>
      </dsp:nvSpPr>
      <dsp:spPr>
        <a:xfrm>
          <a:off x="0" y="3017096"/>
          <a:ext cx="4668251" cy="6033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500" kern="1200" dirty="0" err="1"/>
            <a:t>Current</a:t>
          </a:r>
          <a:r>
            <a:rPr lang="tr-TR" sz="2500" kern="1200" dirty="0"/>
            <a:t> </a:t>
          </a:r>
          <a:r>
            <a:rPr lang="tr-TR" sz="2500" kern="1200" dirty="0" err="1"/>
            <a:t>Progress</a:t>
          </a:r>
          <a:endParaRPr lang="en-US" sz="2500" kern="1200" dirty="0"/>
        </a:p>
      </dsp:txBody>
      <dsp:txXfrm>
        <a:off x="0" y="3017096"/>
        <a:ext cx="4668251" cy="603356"/>
      </dsp:txXfrm>
    </dsp:sp>
    <dsp:sp modelId="{8D55DE1F-0C77-4A5D-A637-9B139D96A32E}">
      <dsp:nvSpPr>
        <dsp:cNvPr id="0" name=""/>
        <dsp:cNvSpPr/>
      </dsp:nvSpPr>
      <dsp:spPr>
        <a:xfrm>
          <a:off x="0" y="3620453"/>
          <a:ext cx="466825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A38865-CC04-4AD2-B388-344E72A1F377}">
      <dsp:nvSpPr>
        <dsp:cNvPr id="0" name=""/>
        <dsp:cNvSpPr/>
      </dsp:nvSpPr>
      <dsp:spPr>
        <a:xfrm>
          <a:off x="0" y="3620453"/>
          <a:ext cx="4668251" cy="6033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500" kern="1200" dirty="0" err="1"/>
            <a:t>Next</a:t>
          </a:r>
          <a:r>
            <a:rPr lang="tr-TR" sz="2500" kern="1200" dirty="0"/>
            <a:t> </a:t>
          </a:r>
          <a:r>
            <a:rPr lang="tr-TR" sz="2500" kern="1200" dirty="0" err="1"/>
            <a:t>Steps</a:t>
          </a:r>
          <a:endParaRPr lang="en-US" sz="2500" kern="1200" dirty="0"/>
        </a:p>
      </dsp:txBody>
      <dsp:txXfrm>
        <a:off x="0" y="3620453"/>
        <a:ext cx="4668251" cy="603356"/>
      </dsp:txXfrm>
    </dsp:sp>
    <dsp:sp modelId="{07D49C49-936C-4889-81D9-CF5622C8460E}">
      <dsp:nvSpPr>
        <dsp:cNvPr id="0" name=""/>
        <dsp:cNvSpPr/>
      </dsp:nvSpPr>
      <dsp:spPr>
        <a:xfrm>
          <a:off x="0" y="4223809"/>
          <a:ext cx="466825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D62C2B-CA7B-4C1A-B42E-F11F9ED71112}">
      <dsp:nvSpPr>
        <dsp:cNvPr id="0" name=""/>
        <dsp:cNvSpPr/>
      </dsp:nvSpPr>
      <dsp:spPr>
        <a:xfrm>
          <a:off x="0" y="4223809"/>
          <a:ext cx="4668251" cy="6033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500" kern="1200" dirty="0" err="1"/>
            <a:t>Success</a:t>
          </a:r>
          <a:r>
            <a:rPr lang="tr-TR" sz="2500" kern="1200" dirty="0"/>
            <a:t> </a:t>
          </a:r>
          <a:r>
            <a:rPr lang="tr-TR" sz="2500" kern="1200" dirty="0" err="1"/>
            <a:t>Criteria</a:t>
          </a:r>
          <a:endParaRPr lang="en-US" sz="2500" kern="1200" dirty="0"/>
        </a:p>
      </dsp:txBody>
      <dsp:txXfrm>
        <a:off x="0" y="4223809"/>
        <a:ext cx="4668251" cy="603356"/>
      </dsp:txXfrm>
    </dsp:sp>
    <dsp:sp modelId="{7A3BBD85-EBC8-42C1-A463-487DE6EF6833}">
      <dsp:nvSpPr>
        <dsp:cNvPr id="0" name=""/>
        <dsp:cNvSpPr/>
      </dsp:nvSpPr>
      <dsp:spPr>
        <a:xfrm>
          <a:off x="0" y="4827166"/>
          <a:ext cx="466825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96EDB9-1F1F-4FF2-9C7E-81D0606519BB}">
      <dsp:nvSpPr>
        <dsp:cNvPr id="0" name=""/>
        <dsp:cNvSpPr/>
      </dsp:nvSpPr>
      <dsp:spPr>
        <a:xfrm>
          <a:off x="0" y="4827166"/>
          <a:ext cx="4663692" cy="6040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500" kern="1200" dirty="0" err="1"/>
            <a:t>References</a:t>
          </a:r>
          <a:endParaRPr lang="en-US" sz="2500" kern="1200" dirty="0"/>
        </a:p>
      </dsp:txBody>
      <dsp:txXfrm>
        <a:off x="0" y="4827166"/>
        <a:ext cx="4663692" cy="6040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88488A-62A8-4AFC-8A8C-8AB08880843C}">
      <dsp:nvSpPr>
        <dsp:cNvPr id="0" name=""/>
        <dsp:cNvSpPr/>
      </dsp:nvSpPr>
      <dsp:spPr>
        <a:xfrm>
          <a:off x="0" y="0"/>
          <a:ext cx="4911898" cy="987337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ADFA06-2328-410D-B971-850C60C627ED}">
      <dsp:nvSpPr>
        <dsp:cNvPr id="0" name=""/>
        <dsp:cNvSpPr/>
      </dsp:nvSpPr>
      <dsp:spPr>
        <a:xfrm>
          <a:off x="298669" y="226786"/>
          <a:ext cx="543035" cy="54303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84492C-A68A-4ECD-BC3C-BB2ECE879985}">
      <dsp:nvSpPr>
        <dsp:cNvPr id="0" name=""/>
        <dsp:cNvSpPr/>
      </dsp:nvSpPr>
      <dsp:spPr>
        <a:xfrm>
          <a:off x="1140374" y="4635"/>
          <a:ext cx="3771523" cy="987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493" tIns="104493" rIns="104493" bIns="104493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Develop optimization model for post-disaster waste management</a:t>
          </a:r>
        </a:p>
      </dsp:txBody>
      <dsp:txXfrm>
        <a:off x="1140374" y="4635"/>
        <a:ext cx="3771523" cy="987337"/>
      </dsp:txXfrm>
    </dsp:sp>
    <dsp:sp modelId="{0BB0EE8F-AC57-4345-9740-03437352543A}">
      <dsp:nvSpPr>
        <dsp:cNvPr id="0" name=""/>
        <dsp:cNvSpPr/>
      </dsp:nvSpPr>
      <dsp:spPr>
        <a:xfrm>
          <a:off x="0" y="1238806"/>
          <a:ext cx="4911898" cy="987337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58B96F-B01C-4C55-9E13-94A7682D4EAB}">
      <dsp:nvSpPr>
        <dsp:cNvPr id="0" name=""/>
        <dsp:cNvSpPr/>
      </dsp:nvSpPr>
      <dsp:spPr>
        <a:xfrm>
          <a:off x="298669" y="1460957"/>
          <a:ext cx="543035" cy="54303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533CDE-F1B0-4DE0-B51A-552A1AA2303C}">
      <dsp:nvSpPr>
        <dsp:cNvPr id="0" name=""/>
        <dsp:cNvSpPr/>
      </dsp:nvSpPr>
      <dsp:spPr>
        <a:xfrm>
          <a:off x="1140374" y="1238806"/>
          <a:ext cx="3771523" cy="987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493" tIns="104493" rIns="104493" bIns="104493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Focus on minimizing total clean-up cost and time</a:t>
          </a:r>
        </a:p>
      </dsp:txBody>
      <dsp:txXfrm>
        <a:off x="1140374" y="1238806"/>
        <a:ext cx="3771523" cy="987337"/>
      </dsp:txXfrm>
    </dsp:sp>
    <dsp:sp modelId="{5F79BAB8-30C9-4D0B-863B-74CAFAC47157}">
      <dsp:nvSpPr>
        <dsp:cNvPr id="0" name=""/>
        <dsp:cNvSpPr/>
      </dsp:nvSpPr>
      <dsp:spPr>
        <a:xfrm>
          <a:off x="0" y="2482812"/>
          <a:ext cx="4911898" cy="987337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F1914B-1848-4A06-8E99-266D12FE6E58}">
      <dsp:nvSpPr>
        <dsp:cNvPr id="0" name=""/>
        <dsp:cNvSpPr/>
      </dsp:nvSpPr>
      <dsp:spPr>
        <a:xfrm>
          <a:off x="298669" y="2695129"/>
          <a:ext cx="543035" cy="54303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5D7B6E-FF51-4554-80D6-D53404A0917B}">
      <dsp:nvSpPr>
        <dsp:cNvPr id="0" name=""/>
        <dsp:cNvSpPr/>
      </dsp:nvSpPr>
      <dsp:spPr>
        <a:xfrm>
          <a:off x="1140374" y="2472978"/>
          <a:ext cx="3771523" cy="987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493" tIns="104493" rIns="104493" bIns="104493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Consider building demolition scheduling and waste collection routing</a:t>
          </a:r>
          <a:endParaRPr lang="en-US" sz="1800" b="1" kern="1200" dirty="0"/>
        </a:p>
      </dsp:txBody>
      <dsp:txXfrm>
        <a:off x="1140374" y="2472978"/>
        <a:ext cx="3771523" cy="987337"/>
      </dsp:txXfrm>
    </dsp:sp>
    <dsp:sp modelId="{2A1E34DD-9944-4DAA-8802-37FFB09ABFD5}">
      <dsp:nvSpPr>
        <dsp:cNvPr id="0" name=""/>
        <dsp:cNvSpPr/>
      </dsp:nvSpPr>
      <dsp:spPr>
        <a:xfrm>
          <a:off x="0" y="3707149"/>
          <a:ext cx="4911898" cy="987337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01EC48-0407-4A9B-83FA-5AD249DEC8FA}">
      <dsp:nvSpPr>
        <dsp:cNvPr id="0" name=""/>
        <dsp:cNvSpPr/>
      </dsp:nvSpPr>
      <dsp:spPr>
        <a:xfrm>
          <a:off x="298669" y="3929300"/>
          <a:ext cx="543035" cy="54303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9AA671-18CA-43D0-9010-AFC105273529}">
      <dsp:nvSpPr>
        <dsp:cNvPr id="0" name=""/>
        <dsp:cNvSpPr/>
      </dsp:nvSpPr>
      <dsp:spPr>
        <a:xfrm>
          <a:off x="1140374" y="3707149"/>
          <a:ext cx="3771523" cy="987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493" tIns="104493" rIns="104493" bIns="104493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Optimize temporary waste management site locations</a:t>
          </a:r>
          <a:endParaRPr lang="en-US" sz="1400" b="1" kern="1200" dirty="0"/>
        </a:p>
      </dsp:txBody>
      <dsp:txXfrm>
        <a:off x="1140374" y="3707149"/>
        <a:ext cx="3771523" cy="987337"/>
      </dsp:txXfrm>
    </dsp:sp>
    <dsp:sp modelId="{8E07865C-4743-4051-8EF3-2B4A62ED2881}">
      <dsp:nvSpPr>
        <dsp:cNvPr id="0" name=""/>
        <dsp:cNvSpPr/>
      </dsp:nvSpPr>
      <dsp:spPr>
        <a:xfrm>
          <a:off x="0" y="4941321"/>
          <a:ext cx="4911898" cy="987337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B6D911-6BAD-4D57-8FB4-B3CDCBAC26A4}">
      <dsp:nvSpPr>
        <dsp:cNvPr id="0" name=""/>
        <dsp:cNvSpPr/>
      </dsp:nvSpPr>
      <dsp:spPr>
        <a:xfrm>
          <a:off x="298669" y="5163472"/>
          <a:ext cx="543035" cy="543035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FEF880-924D-47F0-8826-A5CBBE4E5546}">
      <dsp:nvSpPr>
        <dsp:cNvPr id="0" name=""/>
        <dsp:cNvSpPr/>
      </dsp:nvSpPr>
      <dsp:spPr>
        <a:xfrm>
          <a:off x="1140374" y="4941321"/>
          <a:ext cx="3771523" cy="987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493" tIns="104493" rIns="104493" bIns="104493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Create implementable solutions for real-world scenarios</a:t>
          </a:r>
        </a:p>
      </dsp:txBody>
      <dsp:txXfrm>
        <a:off x="1140374" y="4941321"/>
        <a:ext cx="3771523" cy="98733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931F54-E0AF-4E4F-8CDB-07ABE9FA18D1}">
      <dsp:nvSpPr>
        <dsp:cNvPr id="0" name=""/>
        <dsp:cNvSpPr/>
      </dsp:nvSpPr>
      <dsp:spPr>
        <a:xfrm>
          <a:off x="0" y="2124"/>
          <a:ext cx="38862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0EB4B3-FE9F-4117-BC52-7A469204FDFD}">
      <dsp:nvSpPr>
        <dsp:cNvPr id="0" name=""/>
        <dsp:cNvSpPr/>
      </dsp:nvSpPr>
      <dsp:spPr>
        <a:xfrm>
          <a:off x="0" y="2124"/>
          <a:ext cx="38862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Start Model: Collect data and set limits for waste clean-up.</a:t>
          </a:r>
          <a:endParaRPr lang="en-US" sz="1600" kern="1200" dirty="0"/>
        </a:p>
      </dsp:txBody>
      <dsp:txXfrm>
        <a:off x="0" y="2124"/>
        <a:ext cx="3886200" cy="724514"/>
      </dsp:txXfrm>
    </dsp:sp>
    <dsp:sp modelId="{240D1BF3-E1F4-4473-863A-60EABB64B3F6}">
      <dsp:nvSpPr>
        <dsp:cNvPr id="0" name=""/>
        <dsp:cNvSpPr/>
      </dsp:nvSpPr>
      <dsp:spPr>
        <a:xfrm>
          <a:off x="0" y="726639"/>
          <a:ext cx="38862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8A95EF-CF51-44A8-8633-05D63113BA92}">
      <dsp:nvSpPr>
        <dsp:cNvPr id="0" name=""/>
        <dsp:cNvSpPr/>
      </dsp:nvSpPr>
      <dsp:spPr>
        <a:xfrm>
          <a:off x="0" y="726639"/>
          <a:ext cx="38862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Multi-Objective Model: Focus on minimizing cost and time for clean-up.</a:t>
          </a:r>
          <a:endParaRPr lang="en-US" sz="1600" kern="1200" dirty="0"/>
        </a:p>
      </dsp:txBody>
      <dsp:txXfrm>
        <a:off x="0" y="726639"/>
        <a:ext cx="3886200" cy="724514"/>
      </dsp:txXfrm>
    </dsp:sp>
    <dsp:sp modelId="{8607AFFB-B1F4-4248-BB57-A16A0DB919CB}">
      <dsp:nvSpPr>
        <dsp:cNvPr id="0" name=""/>
        <dsp:cNvSpPr/>
      </dsp:nvSpPr>
      <dsp:spPr>
        <a:xfrm>
          <a:off x="0" y="1451154"/>
          <a:ext cx="38862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DC4D9B-4EA7-4E2D-A654-1258A2F9C310}">
      <dsp:nvSpPr>
        <dsp:cNvPr id="0" name=""/>
        <dsp:cNvSpPr/>
      </dsp:nvSpPr>
      <dsp:spPr>
        <a:xfrm>
          <a:off x="0" y="1451154"/>
          <a:ext cx="38862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Choose TDWMS Locations: Select optimal sites for waste storage to save time and costs.</a:t>
          </a:r>
          <a:endParaRPr lang="en-US" sz="1600" kern="1200" dirty="0"/>
        </a:p>
      </dsp:txBody>
      <dsp:txXfrm>
        <a:off x="0" y="1451154"/>
        <a:ext cx="3886200" cy="724514"/>
      </dsp:txXfrm>
    </dsp:sp>
    <dsp:sp modelId="{3903F8E2-F5B6-4D95-AA2D-9A43F6FCA884}">
      <dsp:nvSpPr>
        <dsp:cNvPr id="0" name=""/>
        <dsp:cNvSpPr/>
      </dsp:nvSpPr>
      <dsp:spPr>
        <a:xfrm>
          <a:off x="0" y="2175669"/>
          <a:ext cx="38862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A0463F-47E3-4742-B8EA-404AE726DF86}">
      <dsp:nvSpPr>
        <dsp:cNvPr id="0" name=""/>
        <dsp:cNvSpPr/>
      </dsp:nvSpPr>
      <dsp:spPr>
        <a:xfrm>
          <a:off x="0" y="2175669"/>
          <a:ext cx="38862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Set Up Schedule: Plan when and where to collect waste.</a:t>
          </a:r>
          <a:endParaRPr lang="en-US" sz="1600" kern="1200" dirty="0"/>
        </a:p>
      </dsp:txBody>
      <dsp:txXfrm>
        <a:off x="0" y="2175669"/>
        <a:ext cx="3886200" cy="724514"/>
      </dsp:txXfrm>
    </dsp:sp>
    <dsp:sp modelId="{8C994AF3-C7EA-468B-837B-58314AD3F07D}">
      <dsp:nvSpPr>
        <dsp:cNvPr id="0" name=""/>
        <dsp:cNvSpPr/>
      </dsp:nvSpPr>
      <dsp:spPr>
        <a:xfrm>
          <a:off x="0" y="2900183"/>
          <a:ext cx="38862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DF5E56-124E-432E-8669-D5FFAA1F18BA}">
      <dsp:nvSpPr>
        <dsp:cNvPr id="0" name=""/>
        <dsp:cNvSpPr/>
      </dsp:nvSpPr>
      <dsp:spPr>
        <a:xfrm>
          <a:off x="0" y="2900183"/>
          <a:ext cx="38862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Optimize: Use the model to reduce costs and time efficiently.</a:t>
          </a:r>
          <a:endParaRPr lang="en-US" sz="1600" kern="1200" dirty="0"/>
        </a:p>
      </dsp:txBody>
      <dsp:txXfrm>
        <a:off x="0" y="2900183"/>
        <a:ext cx="3886200" cy="724514"/>
      </dsp:txXfrm>
    </dsp:sp>
    <dsp:sp modelId="{BF5DE94B-4EE5-4DE0-BE7D-A65E2568E465}">
      <dsp:nvSpPr>
        <dsp:cNvPr id="0" name=""/>
        <dsp:cNvSpPr/>
      </dsp:nvSpPr>
      <dsp:spPr>
        <a:xfrm>
          <a:off x="0" y="3624698"/>
          <a:ext cx="38862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4F99B3-90AF-4385-85FF-231BC9D24584}">
      <dsp:nvSpPr>
        <dsp:cNvPr id="0" name=""/>
        <dsp:cNvSpPr/>
      </dsp:nvSpPr>
      <dsp:spPr>
        <a:xfrm>
          <a:off x="0" y="3624698"/>
          <a:ext cx="38862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Create Solution: Develop the best plan for fast, cost-effective clean-up.</a:t>
          </a:r>
          <a:endParaRPr lang="en-US" sz="1600" kern="1200" dirty="0"/>
        </a:p>
      </dsp:txBody>
      <dsp:txXfrm>
        <a:off x="0" y="3624698"/>
        <a:ext cx="3886200" cy="72451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CADFDB-A4D0-4625-993E-2939025B061C}">
      <dsp:nvSpPr>
        <dsp:cNvPr id="0" name=""/>
        <dsp:cNvSpPr/>
      </dsp:nvSpPr>
      <dsp:spPr>
        <a:xfrm>
          <a:off x="0" y="0"/>
          <a:ext cx="8443912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A87C3C-56F2-4F79-8116-3F5301BA7D5E}">
      <dsp:nvSpPr>
        <dsp:cNvPr id="0" name=""/>
        <dsp:cNvSpPr/>
      </dsp:nvSpPr>
      <dsp:spPr>
        <a:xfrm>
          <a:off x="0" y="0"/>
          <a:ext cx="8443912" cy="10905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• Understanding model components and constraints</a:t>
          </a:r>
        </a:p>
      </dsp:txBody>
      <dsp:txXfrm>
        <a:off x="0" y="0"/>
        <a:ext cx="8443912" cy="1090510"/>
      </dsp:txXfrm>
    </dsp:sp>
    <dsp:sp modelId="{3DC62A3C-85B8-495C-A8A0-A288798A3999}">
      <dsp:nvSpPr>
        <dsp:cNvPr id="0" name=""/>
        <dsp:cNvSpPr/>
      </dsp:nvSpPr>
      <dsp:spPr>
        <a:xfrm>
          <a:off x="0" y="1090510"/>
          <a:ext cx="8443912" cy="0"/>
        </a:xfrm>
        <a:prstGeom prst="line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F39EBA-4610-4F75-9DE0-71AB65C06179}">
      <dsp:nvSpPr>
        <dsp:cNvPr id="0" name=""/>
        <dsp:cNvSpPr/>
      </dsp:nvSpPr>
      <dsp:spPr>
        <a:xfrm>
          <a:off x="0" y="1090510"/>
          <a:ext cx="8443912" cy="10905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• Analyzing objective functions and decision variables</a:t>
          </a:r>
        </a:p>
      </dsp:txBody>
      <dsp:txXfrm>
        <a:off x="0" y="1090510"/>
        <a:ext cx="8443912" cy="1090510"/>
      </dsp:txXfrm>
    </dsp:sp>
    <dsp:sp modelId="{3624C60F-BEB8-4E96-8D05-DD1C8AF2BBBE}">
      <dsp:nvSpPr>
        <dsp:cNvPr id="0" name=""/>
        <dsp:cNvSpPr/>
      </dsp:nvSpPr>
      <dsp:spPr>
        <a:xfrm>
          <a:off x="0" y="2181020"/>
          <a:ext cx="8443912" cy="0"/>
        </a:xfrm>
        <a:prstGeom prst="line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34183D-8EA9-43DE-8120-8DC670B27290}">
      <dsp:nvSpPr>
        <dsp:cNvPr id="0" name=""/>
        <dsp:cNvSpPr/>
      </dsp:nvSpPr>
      <dsp:spPr>
        <a:xfrm>
          <a:off x="0" y="2181020"/>
          <a:ext cx="8443912" cy="10905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• Review of reference materials and documentation</a:t>
          </a:r>
        </a:p>
      </dsp:txBody>
      <dsp:txXfrm>
        <a:off x="0" y="2181020"/>
        <a:ext cx="8443912" cy="1090510"/>
      </dsp:txXfrm>
    </dsp:sp>
    <dsp:sp modelId="{3ADC5C35-ADAA-4954-B8F1-16571363AC0E}">
      <dsp:nvSpPr>
        <dsp:cNvPr id="0" name=""/>
        <dsp:cNvSpPr/>
      </dsp:nvSpPr>
      <dsp:spPr>
        <a:xfrm>
          <a:off x="0" y="3271530"/>
          <a:ext cx="8443912" cy="0"/>
        </a:xfrm>
        <a:prstGeom prst="lin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DD2EAD-ADE4-4CD8-8E00-40BE4C6E52A1}">
      <dsp:nvSpPr>
        <dsp:cNvPr id="0" name=""/>
        <dsp:cNvSpPr/>
      </dsp:nvSpPr>
      <dsp:spPr>
        <a:xfrm>
          <a:off x="0" y="3271530"/>
          <a:ext cx="8443912" cy="10905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0" kern="1200" dirty="0"/>
        </a:p>
      </dsp:txBody>
      <dsp:txXfrm>
        <a:off x="0" y="3271530"/>
        <a:ext cx="8443912" cy="109051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B48578-736F-4AB9-BC5D-0980E15C4CE2}">
      <dsp:nvSpPr>
        <dsp:cNvPr id="0" name=""/>
        <dsp:cNvSpPr/>
      </dsp:nvSpPr>
      <dsp:spPr>
        <a:xfrm>
          <a:off x="0" y="0"/>
          <a:ext cx="844432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5B5BC7-6D83-4D87-87A8-A70F90D3682E}">
      <dsp:nvSpPr>
        <dsp:cNvPr id="0" name=""/>
        <dsp:cNvSpPr/>
      </dsp:nvSpPr>
      <dsp:spPr>
        <a:xfrm>
          <a:off x="0" y="0"/>
          <a:ext cx="8444329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• Analyzing research paper results section</a:t>
          </a:r>
        </a:p>
      </dsp:txBody>
      <dsp:txXfrm>
        <a:off x="0" y="0"/>
        <a:ext cx="8444329" cy="1087834"/>
      </dsp:txXfrm>
    </dsp:sp>
    <dsp:sp modelId="{56244372-EE5A-4BB1-90F3-449E385D1BA1}">
      <dsp:nvSpPr>
        <dsp:cNvPr id="0" name=""/>
        <dsp:cNvSpPr/>
      </dsp:nvSpPr>
      <dsp:spPr>
        <a:xfrm>
          <a:off x="0" y="1087834"/>
          <a:ext cx="844432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CC6F02-01CA-4B0F-9469-67C82F02F83E}">
      <dsp:nvSpPr>
        <dsp:cNvPr id="0" name=""/>
        <dsp:cNvSpPr/>
      </dsp:nvSpPr>
      <dsp:spPr>
        <a:xfrm>
          <a:off x="0" y="1087834"/>
          <a:ext cx="8444329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900" kern="1200"/>
            <a:t>• Working on TUBITAK application</a:t>
          </a:r>
          <a:endParaRPr lang="en-US" sz="2900" kern="1200"/>
        </a:p>
      </dsp:txBody>
      <dsp:txXfrm>
        <a:off x="0" y="1087834"/>
        <a:ext cx="8444329" cy="1087834"/>
      </dsp:txXfrm>
    </dsp:sp>
    <dsp:sp modelId="{105B7020-6E6F-4F6D-8552-04FA8E9F122C}">
      <dsp:nvSpPr>
        <dsp:cNvPr id="0" name=""/>
        <dsp:cNvSpPr/>
      </dsp:nvSpPr>
      <dsp:spPr>
        <a:xfrm>
          <a:off x="0" y="2175669"/>
          <a:ext cx="844432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9E416B-08D8-489E-9EA8-9659C0325825}">
      <dsp:nvSpPr>
        <dsp:cNvPr id="0" name=""/>
        <dsp:cNvSpPr/>
      </dsp:nvSpPr>
      <dsp:spPr>
        <a:xfrm>
          <a:off x="0" y="2175669"/>
          <a:ext cx="8444329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• Researching Data from Earthquake Zone</a:t>
          </a:r>
        </a:p>
      </dsp:txBody>
      <dsp:txXfrm>
        <a:off x="0" y="2175669"/>
        <a:ext cx="8444329" cy="1087834"/>
      </dsp:txXfrm>
    </dsp:sp>
    <dsp:sp modelId="{FA48D6F0-4B5A-4E6D-918C-B193D9AC299E}">
      <dsp:nvSpPr>
        <dsp:cNvPr id="0" name=""/>
        <dsp:cNvSpPr/>
      </dsp:nvSpPr>
      <dsp:spPr>
        <a:xfrm>
          <a:off x="0" y="3263503"/>
          <a:ext cx="844432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C1D3A9-87DD-43E1-A64D-88CAA6BA1701}">
      <dsp:nvSpPr>
        <dsp:cNvPr id="0" name=""/>
        <dsp:cNvSpPr/>
      </dsp:nvSpPr>
      <dsp:spPr>
        <a:xfrm>
          <a:off x="0" y="3263503"/>
          <a:ext cx="8444329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• Implementing shortest path algorithm between nodes</a:t>
          </a:r>
        </a:p>
      </dsp:txBody>
      <dsp:txXfrm>
        <a:off x="0" y="3263503"/>
        <a:ext cx="8444329" cy="10878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jpg>
</file>

<file path=ppt/media/image13.png>
</file>

<file path=ppt/media/image14.png>
</file>

<file path=ppt/media/image15.jpg>
</file>

<file path=ppt/media/image16.jpg>
</file>

<file path=ppt/media/image17.jpg>
</file>

<file path=ppt/media/image18.png>
</file>

<file path=ppt/media/image19.jpg>
</file>

<file path=ppt/media/image2.png>
</file>

<file path=ppt/media/image20.jpg>
</file>

<file path=ppt/media/image21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AAC7312-5529-B16B-DC80-D40C126B7E0A}"/>
              </a:ext>
            </a:extLst>
          </p:cNvPr>
          <p:cNvSpPr/>
          <p:nvPr userDrawn="1"/>
        </p:nvSpPr>
        <p:spPr>
          <a:xfrm>
            <a:off x="0" y="2379216"/>
            <a:ext cx="8753383" cy="1242873"/>
          </a:xfrm>
          <a:prstGeom prst="rect">
            <a:avLst/>
          </a:prstGeom>
          <a:solidFill>
            <a:srgbClr val="E74C3C"/>
          </a:solidFill>
          <a:effectLst>
            <a:softEdge rad="127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4187" y="2503503"/>
            <a:ext cx="8549196" cy="1006460"/>
          </a:xfrm>
        </p:spPr>
        <p:txBody>
          <a:bodyPr anchor="b">
            <a:normAutofit/>
          </a:bodyPr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741" y="3903878"/>
            <a:ext cx="8371642" cy="2369191"/>
          </a:xfrm>
        </p:spPr>
        <p:txBody>
          <a:bodyPr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E0839-7F69-4DC5-AFC7-B7D175ACA1FF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BB483-E4CD-4E7D-8C8D-488FFAAFD9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1262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E0839-7F69-4DC5-AFC7-B7D175ACA1FF}" type="datetimeFigureOut">
              <a:rPr lang="en-IN" smtClean="0"/>
              <a:t>10-12-2024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BB483-E4CD-4E7D-8C8D-488FFAAFD9E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46849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AAC7312-5529-B16B-DC80-D40C126B7E0A}"/>
              </a:ext>
            </a:extLst>
          </p:cNvPr>
          <p:cNvSpPr/>
          <p:nvPr userDrawn="1"/>
        </p:nvSpPr>
        <p:spPr>
          <a:xfrm>
            <a:off x="0" y="2379216"/>
            <a:ext cx="8753383" cy="1242873"/>
          </a:xfrm>
          <a:prstGeom prst="rect">
            <a:avLst/>
          </a:prstGeom>
          <a:solidFill>
            <a:srgbClr val="E74C3C"/>
          </a:solidFill>
          <a:effectLst>
            <a:softEdge rad="127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4187" y="2503503"/>
            <a:ext cx="8549196" cy="1006460"/>
          </a:xfrm>
        </p:spPr>
        <p:txBody>
          <a:bodyPr anchor="b">
            <a:normAutofit/>
          </a:bodyPr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741" y="3903878"/>
            <a:ext cx="8371642" cy="2369191"/>
          </a:xfrm>
        </p:spPr>
        <p:txBody>
          <a:bodyPr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E0839-7F69-4DC5-AFC7-B7D175ACA1FF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BB483-E4CD-4E7D-8C8D-488FFAAFD9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288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E0839-7F69-4DC5-AFC7-B7D175ACA1FF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BB483-E4CD-4E7D-8C8D-488FFAAFD9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7734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7"/>
            <a:ext cx="7885509" cy="82391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E0839-7F69-4DC5-AFC7-B7D175ACA1FF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BB483-E4CD-4E7D-8C8D-488FFAAFD9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1266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E0839-7F69-4DC5-AFC7-B7D175ACA1FF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BB483-E4CD-4E7D-8C8D-488FFAAFD9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501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E0839-7F69-4DC5-AFC7-B7D175ACA1FF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BB483-E4CD-4E7D-8C8D-488FFAAFD9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5349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57E8D8F-9FFD-9711-7D96-52F730F751A8}"/>
              </a:ext>
            </a:extLst>
          </p:cNvPr>
          <p:cNvSpPr/>
          <p:nvPr userDrawn="1"/>
        </p:nvSpPr>
        <p:spPr>
          <a:xfrm>
            <a:off x="701336" y="6267635"/>
            <a:ext cx="5604028" cy="453841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127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2FA716-BD05-5540-8EEF-646D5FA3793F}"/>
              </a:ext>
            </a:extLst>
          </p:cNvPr>
          <p:cNvSpPr/>
          <p:nvPr userDrawn="1"/>
        </p:nvSpPr>
        <p:spPr>
          <a:xfrm>
            <a:off x="6477924" y="6267635"/>
            <a:ext cx="2686050" cy="453841"/>
          </a:xfrm>
          <a:prstGeom prst="rect">
            <a:avLst/>
          </a:prstGeom>
          <a:solidFill>
            <a:srgbClr val="E74C3C"/>
          </a:solidFill>
          <a:effectLst>
            <a:softEdge rad="127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F757D3-442F-02B7-9358-D72BAEF838CE}"/>
              </a:ext>
            </a:extLst>
          </p:cNvPr>
          <p:cNvSpPr/>
          <p:nvPr userDrawn="1"/>
        </p:nvSpPr>
        <p:spPr>
          <a:xfrm>
            <a:off x="0" y="185738"/>
            <a:ext cx="8753383" cy="1242873"/>
          </a:xfrm>
          <a:prstGeom prst="rect">
            <a:avLst/>
          </a:prstGeom>
          <a:solidFill>
            <a:srgbClr val="E74C3C"/>
          </a:solidFill>
          <a:ln>
            <a:solidFill>
              <a:srgbClr val="E74C3C"/>
            </a:solidFill>
          </a:ln>
          <a:effectLst>
            <a:softEdge rad="127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9053" y="368300"/>
            <a:ext cx="7787381" cy="877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9053" y="1822450"/>
            <a:ext cx="84443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2249" y="630713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E0839-7F69-4DC5-AFC7-B7D175ACA1FF}" type="datetimeFigureOut">
              <a:rPr lang="en-IN" smtClean="0"/>
              <a:t>10-12-2024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695" y="6307137"/>
            <a:ext cx="52583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9509" y="6307136"/>
            <a:ext cx="3728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EFCBB483-E4CD-4E7D-8C8D-488FFAAFD9EE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43A7BD-B31A-EDAE-A212-ED0B8DBF0231}"/>
              </a:ext>
            </a:extLst>
          </p:cNvPr>
          <p:cNvSpPr/>
          <p:nvPr userDrawn="1"/>
        </p:nvSpPr>
        <p:spPr>
          <a:xfrm>
            <a:off x="124287" y="6267635"/>
            <a:ext cx="426129" cy="453841"/>
          </a:xfrm>
          <a:prstGeom prst="rect">
            <a:avLst/>
          </a:prstGeom>
          <a:solidFill>
            <a:srgbClr val="E74C3C"/>
          </a:solidFill>
          <a:effectLst>
            <a:softEdge rad="127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700132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8" r:id="rId3"/>
    <p:sldLayoutId id="2147483664" r:id="rId4"/>
    <p:sldLayoutId id="2147483665" r:id="rId5"/>
    <p:sldLayoutId id="2147483666" r:id="rId6"/>
    <p:sldLayoutId id="214748366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citeseerx.ist.psu.edu/document?repid=rep1&amp;type=pdf&amp;doi=3dba4ce1e3265e480da88f76d00e53909e775513" TargetMode="External"/><Relationship Id="rId2" Type="http://schemas.openxmlformats.org/officeDocument/2006/relationships/hyperlink" Target="https://www.sciencedirect.com/science/article/abs/pii/S0956053X2030534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sciencedirect.com/science/article/pii/S0952197624000903" TargetMode="External"/><Relationship Id="rId4" Type="http://schemas.openxmlformats.org/officeDocument/2006/relationships/hyperlink" Target="https://www.sciencedirect.com/science/article/abs/pii/S0921344922000222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016/j.wasman.2020.09.023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3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Content Placeholder 10" descr="Construction area">
            <a:extLst>
              <a:ext uri="{FF2B5EF4-FFF2-40B4-BE49-F238E27FC236}">
                <a16:creationId xmlns:a16="http://schemas.microsoft.com/office/drawing/2014/main" id="{7FF813F4-4ABA-812B-F3DB-38D4445FF5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39" t="1760" r="25297" b="2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4" name="Rectangle 17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317450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chemeClr val="tx1"/>
                </a:solidFill>
              </a:rPr>
              <a:t>Optimization of Waste Clean-Up After Large  Scale Disasters</a:t>
            </a:r>
          </a:p>
        </p:txBody>
      </p:sp>
      <p:sp>
        <p:nvSpPr>
          <p:cNvPr id="3" name="Subtitle 2"/>
          <p:cNvSpPr>
            <a:spLocks noGrp="1"/>
          </p:cNvSpPr>
          <p:nvPr>
            <p:ph sz="half" idx="1"/>
          </p:nvPr>
        </p:nvSpPr>
        <p:spPr>
          <a:xfrm>
            <a:off x="358485" y="4872922"/>
            <a:ext cx="3017519" cy="120814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 b="1" dirty="0"/>
              <a:t>Project Progress </a:t>
            </a:r>
            <a:r>
              <a:rPr lang="tr-TR" sz="1700" b="1" dirty="0"/>
              <a:t>Presentation</a:t>
            </a:r>
            <a:endParaRPr lang="en-US" sz="1700" b="1" dirty="0"/>
          </a:p>
        </p:txBody>
      </p:sp>
      <p:sp>
        <p:nvSpPr>
          <p:cNvPr id="25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C03C9-A962-4B3D-2238-6C47F9F68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			   </a:t>
            </a:r>
            <a:r>
              <a:rPr lang="tr-TR" dirty="0" err="1"/>
              <a:t>Variables</a:t>
            </a:r>
            <a:r>
              <a:rPr lang="tr-TR" dirty="0"/>
              <a:t> </a:t>
            </a:r>
          </a:p>
        </p:txBody>
      </p:sp>
      <p:pic>
        <p:nvPicPr>
          <p:cNvPr id="13" name="Content Placeholder 12" descr="A diagram of a diagram&#10;&#10;Description automatically generated">
            <a:extLst>
              <a:ext uri="{FF2B5EF4-FFF2-40B4-BE49-F238E27FC236}">
                <a16:creationId xmlns:a16="http://schemas.microsoft.com/office/drawing/2014/main" id="{1C5CBB38-09BC-3C81-8CB2-0F2325FE32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40" b="-1642"/>
          <a:stretch/>
        </p:blipFill>
        <p:spPr>
          <a:xfrm>
            <a:off x="147484" y="1454880"/>
            <a:ext cx="8514735" cy="4804023"/>
          </a:xfrm>
        </p:spPr>
      </p:pic>
      <p:sp>
        <p:nvSpPr>
          <p:cNvPr id="15" name="Metin kutusu 2">
            <a:extLst>
              <a:ext uri="{FF2B5EF4-FFF2-40B4-BE49-F238E27FC236}">
                <a16:creationId xmlns:a16="http://schemas.microsoft.com/office/drawing/2014/main" id="{8E97AEDB-9038-4EFD-09A7-7A94F301F0FE}"/>
              </a:ext>
            </a:extLst>
          </p:cNvPr>
          <p:cNvSpPr txBox="1"/>
          <p:nvPr/>
        </p:nvSpPr>
        <p:spPr>
          <a:xfrm>
            <a:off x="812800" y="6311644"/>
            <a:ext cx="833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GTU – COMPUTER ENGINEERING DEPARTMENT                  CSE 495/496             5</a:t>
            </a:r>
          </a:p>
        </p:txBody>
      </p:sp>
    </p:spTree>
    <p:extLst>
      <p:ext uri="{BB962C8B-B14F-4D97-AF65-F5344CB8AC3E}">
        <p14:creationId xmlns:p14="http://schemas.microsoft.com/office/powerpoint/2010/main" val="3859998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E12E9-37E2-6672-AB1B-52BFF3E54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			</a:t>
            </a:r>
            <a:r>
              <a:rPr lang="tr-TR" dirty="0" err="1"/>
              <a:t>Constraints</a:t>
            </a:r>
            <a:endParaRPr lang="tr-TR" dirty="0"/>
          </a:p>
        </p:txBody>
      </p:sp>
      <p:pic>
        <p:nvPicPr>
          <p:cNvPr id="5" name="Content Placeholder 4" descr="A diagram of a diagram&#10;&#10;Description automatically generated">
            <a:extLst>
              <a:ext uri="{FF2B5EF4-FFF2-40B4-BE49-F238E27FC236}">
                <a16:creationId xmlns:a16="http://schemas.microsoft.com/office/drawing/2014/main" id="{1B32EE44-D9D1-2D90-4167-C46EBB1D47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69" b="884"/>
          <a:stretch/>
        </p:blipFill>
        <p:spPr>
          <a:xfrm>
            <a:off x="1759975" y="1474839"/>
            <a:ext cx="5407742" cy="4729315"/>
          </a:xfrm>
        </p:spPr>
      </p:pic>
      <p:sp>
        <p:nvSpPr>
          <p:cNvPr id="6" name="Metin kutusu 2">
            <a:extLst>
              <a:ext uri="{FF2B5EF4-FFF2-40B4-BE49-F238E27FC236}">
                <a16:creationId xmlns:a16="http://schemas.microsoft.com/office/drawing/2014/main" id="{130C464A-98C2-55B4-EAFA-7B14FB848DC0}"/>
              </a:ext>
            </a:extLst>
          </p:cNvPr>
          <p:cNvSpPr txBox="1"/>
          <p:nvPr/>
        </p:nvSpPr>
        <p:spPr>
          <a:xfrm>
            <a:off x="812800" y="6311644"/>
            <a:ext cx="833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GTU – COMPUTER ENGINEERING DEPARTMENT                  CSE 495/496             6</a:t>
            </a:r>
          </a:p>
        </p:txBody>
      </p:sp>
    </p:spTree>
    <p:extLst>
      <p:ext uri="{BB962C8B-B14F-4D97-AF65-F5344CB8AC3E}">
        <p14:creationId xmlns:p14="http://schemas.microsoft.com/office/powerpoint/2010/main" val="25486087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C59AB4C8-9178-4F7A-8404-6890510B5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C05213A0-B132-5639-DC57-8D762E9EA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59" y="758549"/>
            <a:ext cx="8182230" cy="82681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Mathematicial Model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4CFDFB37-4BC7-42C6-915D-A6609139B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55776" y="2343912"/>
            <a:ext cx="3429000" cy="18288"/>
          </a:xfrm>
          <a:custGeom>
            <a:avLst/>
            <a:gdLst>
              <a:gd name="connsiteX0" fmla="*/ 0 w 3429000"/>
              <a:gd name="connsiteY0" fmla="*/ 0 h 18288"/>
              <a:gd name="connsiteX1" fmla="*/ 685800 w 3429000"/>
              <a:gd name="connsiteY1" fmla="*/ 0 h 18288"/>
              <a:gd name="connsiteX2" fmla="*/ 1371600 w 3429000"/>
              <a:gd name="connsiteY2" fmla="*/ 0 h 18288"/>
              <a:gd name="connsiteX3" fmla="*/ 2057400 w 3429000"/>
              <a:gd name="connsiteY3" fmla="*/ 0 h 18288"/>
              <a:gd name="connsiteX4" fmla="*/ 2674620 w 3429000"/>
              <a:gd name="connsiteY4" fmla="*/ 0 h 18288"/>
              <a:gd name="connsiteX5" fmla="*/ 3429000 w 3429000"/>
              <a:gd name="connsiteY5" fmla="*/ 0 h 18288"/>
              <a:gd name="connsiteX6" fmla="*/ 3429000 w 3429000"/>
              <a:gd name="connsiteY6" fmla="*/ 18288 h 18288"/>
              <a:gd name="connsiteX7" fmla="*/ 2811780 w 3429000"/>
              <a:gd name="connsiteY7" fmla="*/ 18288 h 18288"/>
              <a:gd name="connsiteX8" fmla="*/ 2228850 w 3429000"/>
              <a:gd name="connsiteY8" fmla="*/ 18288 h 18288"/>
              <a:gd name="connsiteX9" fmla="*/ 1543050 w 3429000"/>
              <a:gd name="connsiteY9" fmla="*/ 18288 h 18288"/>
              <a:gd name="connsiteX10" fmla="*/ 925830 w 3429000"/>
              <a:gd name="connsiteY10" fmla="*/ 18288 h 18288"/>
              <a:gd name="connsiteX11" fmla="*/ 0 w 3429000"/>
              <a:gd name="connsiteY11" fmla="*/ 18288 h 18288"/>
              <a:gd name="connsiteX12" fmla="*/ 0 w 342900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29000" h="18288" fill="none" extrusionOk="0">
                <a:moveTo>
                  <a:pt x="0" y="0"/>
                </a:moveTo>
                <a:cubicBezTo>
                  <a:pt x="219865" y="20479"/>
                  <a:pt x="493281" y="26186"/>
                  <a:pt x="685800" y="0"/>
                </a:cubicBezTo>
                <a:cubicBezTo>
                  <a:pt x="878319" y="-26186"/>
                  <a:pt x="1121382" y="-11869"/>
                  <a:pt x="1371600" y="0"/>
                </a:cubicBezTo>
                <a:cubicBezTo>
                  <a:pt x="1621818" y="11869"/>
                  <a:pt x="1878793" y="32281"/>
                  <a:pt x="2057400" y="0"/>
                </a:cubicBezTo>
                <a:cubicBezTo>
                  <a:pt x="2236007" y="-32281"/>
                  <a:pt x="2433797" y="-18251"/>
                  <a:pt x="2674620" y="0"/>
                </a:cubicBezTo>
                <a:cubicBezTo>
                  <a:pt x="2915443" y="18251"/>
                  <a:pt x="3205923" y="-1443"/>
                  <a:pt x="3429000" y="0"/>
                </a:cubicBezTo>
                <a:cubicBezTo>
                  <a:pt x="3429442" y="4516"/>
                  <a:pt x="3428173" y="12266"/>
                  <a:pt x="3429000" y="18288"/>
                </a:cubicBezTo>
                <a:cubicBezTo>
                  <a:pt x="3221081" y="48608"/>
                  <a:pt x="3088001" y="8066"/>
                  <a:pt x="2811780" y="18288"/>
                </a:cubicBezTo>
                <a:cubicBezTo>
                  <a:pt x="2535559" y="28510"/>
                  <a:pt x="2481355" y="24898"/>
                  <a:pt x="2228850" y="18288"/>
                </a:cubicBezTo>
                <a:cubicBezTo>
                  <a:pt x="1976345" y="11679"/>
                  <a:pt x="1807520" y="48356"/>
                  <a:pt x="1543050" y="18288"/>
                </a:cubicBezTo>
                <a:cubicBezTo>
                  <a:pt x="1278580" y="-11780"/>
                  <a:pt x="1181944" y="5123"/>
                  <a:pt x="925830" y="18288"/>
                </a:cubicBezTo>
                <a:cubicBezTo>
                  <a:pt x="669716" y="31453"/>
                  <a:pt x="410304" y="34815"/>
                  <a:pt x="0" y="18288"/>
                </a:cubicBezTo>
                <a:cubicBezTo>
                  <a:pt x="-306" y="11477"/>
                  <a:pt x="485" y="4355"/>
                  <a:pt x="0" y="0"/>
                </a:cubicBezTo>
                <a:close/>
              </a:path>
              <a:path w="3429000" h="18288" stroke="0" extrusionOk="0">
                <a:moveTo>
                  <a:pt x="0" y="0"/>
                </a:moveTo>
                <a:cubicBezTo>
                  <a:pt x="174095" y="-12874"/>
                  <a:pt x="443087" y="-14090"/>
                  <a:pt x="617220" y="0"/>
                </a:cubicBezTo>
                <a:cubicBezTo>
                  <a:pt x="791353" y="14090"/>
                  <a:pt x="1072677" y="8451"/>
                  <a:pt x="1200150" y="0"/>
                </a:cubicBezTo>
                <a:cubicBezTo>
                  <a:pt x="1327623" y="-8451"/>
                  <a:pt x="1526638" y="19866"/>
                  <a:pt x="1817370" y="0"/>
                </a:cubicBezTo>
                <a:cubicBezTo>
                  <a:pt x="2108102" y="-19866"/>
                  <a:pt x="2221289" y="26161"/>
                  <a:pt x="2503170" y="0"/>
                </a:cubicBezTo>
                <a:cubicBezTo>
                  <a:pt x="2785051" y="-26161"/>
                  <a:pt x="3022134" y="39178"/>
                  <a:pt x="3429000" y="0"/>
                </a:cubicBezTo>
                <a:cubicBezTo>
                  <a:pt x="3429577" y="4624"/>
                  <a:pt x="3429819" y="11191"/>
                  <a:pt x="3429000" y="18288"/>
                </a:cubicBezTo>
                <a:cubicBezTo>
                  <a:pt x="3103464" y="593"/>
                  <a:pt x="2887909" y="22940"/>
                  <a:pt x="2743200" y="18288"/>
                </a:cubicBezTo>
                <a:cubicBezTo>
                  <a:pt x="2598491" y="13636"/>
                  <a:pt x="2362615" y="10656"/>
                  <a:pt x="1988820" y="18288"/>
                </a:cubicBezTo>
                <a:cubicBezTo>
                  <a:pt x="1615025" y="25920"/>
                  <a:pt x="1580494" y="3693"/>
                  <a:pt x="1405890" y="18288"/>
                </a:cubicBezTo>
                <a:cubicBezTo>
                  <a:pt x="1231286" y="32884"/>
                  <a:pt x="885259" y="-16285"/>
                  <a:pt x="651510" y="18288"/>
                </a:cubicBezTo>
                <a:cubicBezTo>
                  <a:pt x="417761" y="52861"/>
                  <a:pt x="138362" y="-13856"/>
                  <a:pt x="0" y="18288"/>
                </a:cubicBezTo>
                <a:cubicBezTo>
                  <a:pt x="-171" y="12755"/>
                  <a:pt x="-690" y="793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B74BC7BA-EBA3-F535-0BDB-61D60717F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261" y="2803056"/>
            <a:ext cx="7708979" cy="3102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2784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9053" y="368300"/>
            <a:ext cx="7787381" cy="877748"/>
          </a:xfrm>
        </p:spPr>
        <p:txBody>
          <a:bodyPr anchor="ctr">
            <a:normAutofit/>
          </a:bodyPr>
          <a:lstStyle/>
          <a:p>
            <a:r>
              <a:rPr lang="tr-TR" dirty="0" err="1"/>
              <a:t>Progress</a:t>
            </a:r>
            <a:r>
              <a:rPr lang="tr-TR" dirty="0"/>
              <a:t> Since First Meeting</a:t>
            </a:r>
            <a:endParaRPr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0C9E215-F6F4-F425-E84B-BBFCF3D9C8D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4355461"/>
              </p:ext>
            </p:extLst>
          </p:nvPr>
        </p:nvGraphicFramePr>
        <p:xfrm>
          <a:off x="309053" y="1822450"/>
          <a:ext cx="844432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Metin kutusu 2">
            <a:extLst>
              <a:ext uri="{FF2B5EF4-FFF2-40B4-BE49-F238E27FC236}">
                <a16:creationId xmlns:a16="http://schemas.microsoft.com/office/drawing/2014/main" id="{5AF87DA3-57ED-1794-8486-86CD88EAB6D0}"/>
              </a:ext>
            </a:extLst>
          </p:cNvPr>
          <p:cNvSpPr txBox="1"/>
          <p:nvPr/>
        </p:nvSpPr>
        <p:spPr>
          <a:xfrm>
            <a:off x="812800" y="6311644"/>
            <a:ext cx="833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GTU – COMPUTER ENGINEERING DEPARTMENT                  CSE 495/496             7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9486D-2636-C1DC-1F06-535FCAB1D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Current</a:t>
            </a:r>
            <a:r>
              <a:rPr lang="tr-TR" dirty="0"/>
              <a:t> Progress-1</a:t>
            </a:r>
          </a:p>
        </p:txBody>
      </p:sp>
      <p:pic>
        <p:nvPicPr>
          <p:cNvPr id="28" name="Content Placeholder 4" descr="A map of a city&#10;&#10;Description automatically generated">
            <a:extLst>
              <a:ext uri="{FF2B5EF4-FFF2-40B4-BE49-F238E27FC236}">
                <a16:creationId xmlns:a16="http://schemas.microsoft.com/office/drawing/2014/main" id="{E91B08D7-B672-FB21-5C70-8A4319626D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2479"/>
            <a:ext cx="8768080" cy="4301117"/>
          </a:xfrm>
          <a:prstGeom prst="rect">
            <a:avLst/>
          </a:prstGeo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7FEC601B-3F54-B00B-27DE-3F4AB1D7A70C}"/>
              </a:ext>
            </a:extLst>
          </p:cNvPr>
          <p:cNvSpPr txBox="1"/>
          <p:nvPr/>
        </p:nvSpPr>
        <p:spPr>
          <a:xfrm>
            <a:off x="812800" y="6311644"/>
            <a:ext cx="833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GTU – COMPUTER ENGINEERING DEPARTMENT                  CSE 495/496             8</a:t>
            </a:r>
          </a:p>
        </p:txBody>
      </p:sp>
    </p:spTree>
    <p:extLst>
      <p:ext uri="{BB962C8B-B14F-4D97-AF65-F5344CB8AC3E}">
        <p14:creationId xmlns:p14="http://schemas.microsoft.com/office/powerpoint/2010/main" val="23313063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9160087-5567-C3F3-2C4B-806E25705D13}"/>
              </a:ext>
            </a:extLst>
          </p:cNvPr>
          <p:cNvSpPr txBox="1"/>
          <p:nvPr/>
        </p:nvSpPr>
        <p:spPr>
          <a:xfrm>
            <a:off x="383458" y="478509"/>
            <a:ext cx="5407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tr-TR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 Black"/>
                <a:ea typeface="+mj-ea"/>
                <a:cs typeface="+mj-cs"/>
              </a:rPr>
              <a:t>Current</a:t>
            </a:r>
            <a:r>
              <a:rPr kumimoji="0" lang="tr-T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 Black"/>
                <a:ea typeface="+mj-ea"/>
                <a:cs typeface="+mj-cs"/>
              </a:rPr>
              <a:t> Progress-2</a:t>
            </a:r>
            <a:endParaRPr lang="tr-TR" sz="3200" dirty="0">
              <a:solidFill>
                <a:schemeClr val="bg1"/>
              </a:solidFill>
            </a:endParaRPr>
          </a:p>
        </p:txBody>
      </p:sp>
      <p:pic>
        <p:nvPicPr>
          <p:cNvPr id="27" name="Content Placeholder 26" descr="A screenshot of a computer&#10;&#10;Description automatically generated">
            <a:extLst>
              <a:ext uri="{FF2B5EF4-FFF2-40B4-BE49-F238E27FC236}">
                <a16:creationId xmlns:a16="http://schemas.microsoft.com/office/drawing/2014/main" id="{61711FEA-4DFF-7FD4-9A32-D9364447AA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1991"/>
            <a:ext cx="8757920" cy="4301117"/>
          </a:xfrm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A629A8D7-F8D0-11F5-A761-D3585A3BD25F}"/>
              </a:ext>
            </a:extLst>
          </p:cNvPr>
          <p:cNvSpPr txBox="1"/>
          <p:nvPr/>
        </p:nvSpPr>
        <p:spPr>
          <a:xfrm>
            <a:off x="812800" y="6311644"/>
            <a:ext cx="833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GTU – COMPUTER ENGINEERING DEPARTMENT                  CSE 495/496             9</a:t>
            </a:r>
          </a:p>
        </p:txBody>
      </p:sp>
    </p:spTree>
    <p:extLst>
      <p:ext uri="{BB962C8B-B14F-4D97-AF65-F5344CB8AC3E}">
        <p14:creationId xmlns:p14="http://schemas.microsoft.com/office/powerpoint/2010/main" val="36181556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B70BC-7DED-594F-2AD3-9EAF77818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Current</a:t>
            </a:r>
            <a:r>
              <a:rPr lang="tr-TR" dirty="0"/>
              <a:t> Progress-3</a:t>
            </a:r>
          </a:p>
        </p:txBody>
      </p:sp>
      <p:pic>
        <p:nvPicPr>
          <p:cNvPr id="5" name="Content Placeholder 4" descr="A map with blue lines and red pins&#10;&#10;Description automatically generated">
            <a:extLst>
              <a:ext uri="{FF2B5EF4-FFF2-40B4-BE49-F238E27FC236}">
                <a16:creationId xmlns:a16="http://schemas.microsoft.com/office/drawing/2014/main" id="{BA314E5E-4D40-678E-6C58-E9C7C4D542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0749"/>
            <a:ext cx="8845352" cy="4188051"/>
          </a:xfr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F384ADA6-B973-7699-3A6E-1BF20E0AE323}"/>
              </a:ext>
            </a:extLst>
          </p:cNvPr>
          <p:cNvSpPr txBox="1"/>
          <p:nvPr/>
        </p:nvSpPr>
        <p:spPr>
          <a:xfrm>
            <a:off x="812800" y="6311644"/>
            <a:ext cx="833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GTU – COMPUTER ENGINEERING DEPARTMENT                  CSE 495/496             10</a:t>
            </a:r>
          </a:p>
        </p:txBody>
      </p:sp>
    </p:spTree>
    <p:extLst>
      <p:ext uri="{BB962C8B-B14F-4D97-AF65-F5344CB8AC3E}">
        <p14:creationId xmlns:p14="http://schemas.microsoft.com/office/powerpoint/2010/main" val="8201692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9053" y="368300"/>
            <a:ext cx="7787381" cy="877748"/>
          </a:xfrm>
        </p:spPr>
        <p:txBody>
          <a:bodyPr anchor="ctr">
            <a:normAutofit/>
          </a:bodyPr>
          <a:lstStyle/>
          <a:p>
            <a:r>
              <a:t>Next Steps and Timeline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309053" y="1822450"/>
            <a:ext cx="8444329" cy="4351338"/>
          </a:xfrm>
        </p:spPr>
        <p:txBody>
          <a:bodyPr>
            <a:normAutofit/>
          </a:bodyPr>
          <a:lstStyle/>
          <a:p>
            <a:r>
              <a:rPr dirty="0"/>
              <a:t>• Complete model implementation in CPLEX</a:t>
            </a:r>
          </a:p>
          <a:p>
            <a:r>
              <a:rPr dirty="0"/>
              <a:t>• Finalize data collection and validation</a:t>
            </a:r>
          </a:p>
          <a:p>
            <a:r>
              <a:rPr dirty="0"/>
              <a:t>• Begin testing with scenarios</a:t>
            </a: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F2B5EC4D-2EA9-6F5A-F157-96BE0945E8CF}"/>
              </a:ext>
            </a:extLst>
          </p:cNvPr>
          <p:cNvSpPr txBox="1"/>
          <p:nvPr/>
        </p:nvSpPr>
        <p:spPr>
          <a:xfrm>
            <a:off x="812800" y="6311644"/>
            <a:ext cx="833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GTU – COMPUTER ENGINEERING DEPARTMENT                  CSE 495/496             11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7B3BD-3048-3766-B154-7454675C3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                             </a:t>
            </a:r>
            <a:r>
              <a:rPr lang="tr-TR" dirty="0" err="1"/>
              <a:t>Success</a:t>
            </a:r>
            <a:r>
              <a:rPr lang="tr-TR" dirty="0"/>
              <a:t> </a:t>
            </a:r>
            <a:r>
              <a:rPr lang="tr-TR" dirty="0" err="1"/>
              <a:t>Criteria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4A2BE-967A-99B1-95EE-B75336CEF0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835" y="1832282"/>
            <a:ext cx="8444329" cy="435133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Time</a:t>
            </a:r>
            <a:r>
              <a:rPr lang="tr-TR" sz="2400" dirty="0"/>
              <a:t> </a:t>
            </a:r>
            <a:r>
              <a:rPr lang="tr-TR" sz="2400" dirty="0" err="1"/>
              <a:t>and</a:t>
            </a:r>
            <a:r>
              <a:rPr lang="tr-TR" sz="2400" dirty="0"/>
              <a:t> </a:t>
            </a:r>
            <a:r>
              <a:rPr lang="en-US" sz="2400" dirty="0"/>
              <a:t>Cost Efficiency</a:t>
            </a:r>
            <a:r>
              <a:rPr lang="tr-TR" sz="24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TDWMS Location and Capacity Optimization</a:t>
            </a:r>
            <a:endParaRPr lang="tr-TR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Integration of Demolition and Transport Processes</a:t>
            </a:r>
            <a:endParaRPr lang="tr-TR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Implement the model in CPLEX with a reasonable optimization gap for practical and efficient solutions.</a:t>
            </a:r>
            <a:endParaRPr lang="tr-TR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Design a GUI to visualize the process, including routes, costs, and durations.</a:t>
            </a:r>
            <a:endParaRPr lang="tr-TR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tr-TR" sz="2400" dirty="0"/>
          </a:p>
        </p:txBody>
      </p:sp>
      <p:sp>
        <p:nvSpPr>
          <p:cNvPr id="8" name="Metin kutusu 2">
            <a:extLst>
              <a:ext uri="{FF2B5EF4-FFF2-40B4-BE49-F238E27FC236}">
                <a16:creationId xmlns:a16="http://schemas.microsoft.com/office/drawing/2014/main" id="{F2BACFBD-91CB-1379-B724-0B73EC236D7D}"/>
              </a:ext>
            </a:extLst>
          </p:cNvPr>
          <p:cNvSpPr txBox="1"/>
          <p:nvPr/>
        </p:nvSpPr>
        <p:spPr>
          <a:xfrm>
            <a:off x="812800" y="6311644"/>
            <a:ext cx="833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GTU – COMPUTER ENGINEERING DEPARTMENT                  CSE 495/496             12</a:t>
            </a:r>
          </a:p>
        </p:txBody>
      </p:sp>
    </p:spTree>
    <p:extLst>
      <p:ext uri="{BB962C8B-B14F-4D97-AF65-F5344CB8AC3E}">
        <p14:creationId xmlns:p14="http://schemas.microsoft.com/office/powerpoint/2010/main" val="36747773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FD9AE-E498-C9BD-04B5-3E25A28ED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References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5846F-12D9-1367-716E-57308C1FE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eaLnBrk="1" hangingPunct="1">
              <a:buFontTx/>
              <a:buAutoNum type="arabicPeriod"/>
            </a:pPr>
            <a:r>
              <a:rPr lang="tr-TR" altLang="en-US" sz="1800" dirty="0">
                <a:hlinkClick r:id="rId2"/>
              </a:rPr>
              <a:t>https://www.sciencedirect.com/science/article/abs/pii/S0956053X20305341</a:t>
            </a:r>
            <a:endParaRPr lang="tr-TR" altLang="en-US" sz="1800" dirty="0"/>
          </a:p>
          <a:p>
            <a:pPr marL="514350" indent="-514350" eaLnBrk="1" hangingPunct="1">
              <a:buFontTx/>
              <a:buAutoNum type="arabicPeriod"/>
            </a:pPr>
            <a:r>
              <a:rPr lang="tr-TR" altLang="en-US" sz="1800" dirty="0">
                <a:hlinkClick r:id="rId3"/>
              </a:rPr>
              <a:t>https://citeseerx.ist.psu.edu/document?repid=rep1&amp;type=pdf&amp;doi=3dba4ce1e3265e480da88f76d00e53909e775513</a:t>
            </a:r>
            <a:endParaRPr lang="tr-TR" altLang="en-US" sz="1800" dirty="0"/>
          </a:p>
          <a:p>
            <a:pPr marL="514350" indent="-514350" eaLnBrk="1" hangingPunct="1">
              <a:buFontTx/>
              <a:buAutoNum type="arabicPeriod"/>
            </a:pPr>
            <a:r>
              <a:rPr lang="tr-TR" altLang="en-US" sz="1800" dirty="0">
                <a:hlinkClick r:id="rId4"/>
              </a:rPr>
              <a:t>https://www.sciencedirect.com/science/article/abs/pii/S0921344922000222</a:t>
            </a:r>
            <a:endParaRPr lang="tr-TR" altLang="en-US" sz="1800" dirty="0"/>
          </a:p>
          <a:p>
            <a:pPr marL="514350" indent="-514350" eaLnBrk="1" hangingPunct="1">
              <a:buFontTx/>
              <a:buAutoNum type="arabicPeriod"/>
            </a:pPr>
            <a:r>
              <a:rPr lang="tr-TR" altLang="en-US" sz="1800" dirty="0">
                <a:hlinkClick r:id="rId5"/>
              </a:rPr>
              <a:t>https://www.sciencedirect.com/science/article/pii/S0952197624000903</a:t>
            </a:r>
            <a:endParaRPr lang="tr-TR" altLang="en-US" sz="1800" dirty="0"/>
          </a:p>
          <a:p>
            <a:endParaRPr lang="tr-TR" dirty="0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1F62E338-745F-AFA2-2E1D-6CEDE8165ADA}"/>
              </a:ext>
            </a:extLst>
          </p:cNvPr>
          <p:cNvSpPr txBox="1"/>
          <p:nvPr/>
        </p:nvSpPr>
        <p:spPr>
          <a:xfrm>
            <a:off x="812800" y="6311644"/>
            <a:ext cx="833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GTU – COMPUTER ENGINEERING DEPARTMENT                  CSE 495/496            13</a:t>
            </a:r>
          </a:p>
        </p:txBody>
      </p:sp>
    </p:spTree>
    <p:extLst>
      <p:ext uri="{BB962C8B-B14F-4D97-AF65-F5344CB8AC3E}">
        <p14:creationId xmlns:p14="http://schemas.microsoft.com/office/powerpoint/2010/main" val="604787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Başlık 4">
            <a:extLst>
              <a:ext uri="{FF2B5EF4-FFF2-40B4-BE49-F238E27FC236}">
                <a16:creationId xmlns:a16="http://schemas.microsoft.com/office/drawing/2014/main" id="{B5320C57-FF9C-7683-BA4F-431D34EE14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36" y="426720"/>
            <a:ext cx="7879842" cy="19191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GTU COMPUTER ENGINEERING </a:t>
            </a:r>
            <a:br>
              <a:rPr lang="en-US" alt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alt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CSE 495 / 496 </a:t>
            </a:r>
            <a:br>
              <a:rPr lang="en-US" alt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alt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PRESENTATION</a:t>
            </a: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464" y="2899927"/>
            <a:ext cx="7838694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30936" y="2776031"/>
            <a:ext cx="1405092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Alt Başlık 5">
            <a:extLst>
              <a:ext uri="{FF2B5EF4-FFF2-40B4-BE49-F238E27FC236}">
                <a16:creationId xmlns:a16="http://schemas.microsoft.com/office/drawing/2014/main" id="{8237DB5A-D0C4-A3F3-0FCF-F54C18F041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0936" y="3277325"/>
            <a:ext cx="8337966" cy="3413727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000" b="1" dirty="0"/>
              <a:t>Çağrı Yıldız – Furkan </a:t>
            </a:r>
            <a:r>
              <a:rPr lang="en-US" altLang="en-US" sz="2000" b="1" dirty="0" err="1"/>
              <a:t>Taşkın</a:t>
            </a:r>
            <a:endParaRPr lang="en-US" altLang="en-US" sz="2000" b="1" dirty="0"/>
          </a:p>
          <a:p>
            <a:pPr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000" b="1" dirty="0"/>
              <a:t>Project Advisor: </a:t>
            </a:r>
            <a:r>
              <a:rPr lang="en-US" sz="2000" b="1" i="0" dirty="0">
                <a:effectLst/>
              </a:rPr>
              <a:t>Prof. Dr. </a:t>
            </a:r>
            <a:r>
              <a:rPr lang="en-US" sz="2000" b="1" i="0" dirty="0" err="1">
                <a:effectLst/>
              </a:rPr>
              <a:t>Didem</a:t>
            </a:r>
            <a:r>
              <a:rPr lang="en-US" sz="2000" b="1" i="0" dirty="0">
                <a:effectLst/>
              </a:rPr>
              <a:t> </a:t>
            </a:r>
            <a:r>
              <a:rPr lang="en-US" sz="2000" b="1" i="0" dirty="0" err="1">
                <a:effectLst/>
              </a:rPr>
              <a:t>Gözüpek</a:t>
            </a:r>
            <a:r>
              <a:rPr lang="en-US" sz="2000" b="1" i="0" dirty="0">
                <a:effectLst/>
              </a:rPr>
              <a:t> </a:t>
            </a:r>
            <a:r>
              <a:rPr lang="en-US" sz="2000" b="1" i="0" dirty="0" err="1">
                <a:effectLst/>
              </a:rPr>
              <a:t>Kocaman</a:t>
            </a:r>
            <a:endParaRPr lang="tr-TR" altLang="en-US" sz="2000" b="1" dirty="0"/>
          </a:p>
          <a:p>
            <a:pPr marL="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tr-TR" altLang="en-US" sz="2000" b="1" dirty="0" err="1"/>
              <a:t>Article</a:t>
            </a:r>
            <a:r>
              <a:rPr lang="tr-TR" altLang="en-US" sz="2000" b="1" dirty="0"/>
              <a:t>: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 Light"/>
                <a:ea typeface="+mn-ea"/>
                <a:cs typeface="+mn-cs"/>
              </a:rPr>
              <a:t>C. Cheng, R. Zhu, A. M. Costa, and R. G. Thompson, “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 Light"/>
                <a:ea typeface="+mn-ea"/>
                <a:cs typeface="+mn-cs"/>
              </a:rPr>
              <a:t>Optimisation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 Light"/>
                <a:ea typeface="+mn-ea"/>
                <a:cs typeface="+mn-cs"/>
              </a:rPr>
              <a:t> of waste clean-up </a:t>
            </a:r>
            <a:r>
              <a:rPr kumimoji="0" lang="tr-T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 Light"/>
                <a:ea typeface="+mn-ea"/>
                <a:cs typeface="+mn-cs"/>
              </a:rPr>
              <a:t>	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 Light"/>
                <a:ea typeface="+mn-ea"/>
                <a:cs typeface="+mn-cs"/>
              </a:rPr>
              <a:t>after large-scale disasters,” 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 Light"/>
                <a:ea typeface="+mn-ea"/>
                <a:cs typeface="+mn-cs"/>
              </a:rPr>
              <a:t>Waste Management,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 Light"/>
                <a:ea typeface="+mn-ea"/>
                <a:cs typeface="+mn-cs"/>
              </a:rPr>
              <a:t> vol. 119, pp. 1–10, 2021. </a:t>
            </a:r>
            <a:r>
              <a:rPr kumimoji="0" lang="tr-T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 Light"/>
                <a:ea typeface="+mn-ea"/>
                <a:cs typeface="+mn-cs"/>
              </a:rPr>
              <a:t>	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 Light"/>
                <a:ea typeface="+mn-ea"/>
                <a:cs typeface="+mn-cs"/>
                <a:hlinkClick r:id="rId2"/>
              </a:rPr>
              <a:t>https://doi.org/10.1016/j.wasman.2020.09.023</a:t>
            </a:r>
            <a:endParaRPr kumimoji="0" lang="tr-T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 Light"/>
              <a:ea typeface="+mn-ea"/>
              <a:cs typeface="+mn-cs"/>
            </a:endParaRP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en-US" sz="2000" b="1" dirty="0"/>
              <a:t>December 2024</a:t>
            </a:r>
            <a:endParaRPr lang="tr-TR" altLang="en-US" sz="2000" b="1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altLang="en-US" sz="2000" b="1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3069966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Başlık 4">
            <a:extLst>
              <a:ext uri="{FF2B5EF4-FFF2-40B4-BE49-F238E27FC236}">
                <a16:creationId xmlns:a16="http://schemas.microsoft.com/office/drawing/2014/main" id="{820C1C57-9016-C31C-F5DF-B208B7D24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48640"/>
            <a:ext cx="2700645" cy="5431536"/>
          </a:xfrm>
        </p:spPr>
        <p:txBody>
          <a:bodyPr>
            <a:normAutofit/>
          </a:bodyPr>
          <a:lstStyle/>
          <a:p>
            <a:r>
              <a:rPr lang="tr-TR" sz="4700" dirty="0">
                <a:solidFill>
                  <a:srgbClr val="E74C3C"/>
                </a:solidFill>
              </a:rPr>
              <a:t>Content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347917" y="3261001"/>
            <a:ext cx="4480560" cy="13716"/>
          </a:xfrm>
          <a:custGeom>
            <a:avLst/>
            <a:gdLst>
              <a:gd name="connsiteX0" fmla="*/ 0 w 4480560"/>
              <a:gd name="connsiteY0" fmla="*/ 0 h 13716"/>
              <a:gd name="connsiteX1" fmla="*/ 595274 w 4480560"/>
              <a:gd name="connsiteY1" fmla="*/ 0 h 13716"/>
              <a:gd name="connsiteX2" fmla="*/ 1100938 w 4480560"/>
              <a:gd name="connsiteY2" fmla="*/ 0 h 13716"/>
              <a:gd name="connsiteX3" fmla="*/ 1651406 w 4480560"/>
              <a:gd name="connsiteY3" fmla="*/ 0 h 13716"/>
              <a:gd name="connsiteX4" fmla="*/ 2336292 w 4480560"/>
              <a:gd name="connsiteY4" fmla="*/ 0 h 13716"/>
              <a:gd name="connsiteX5" fmla="*/ 2931566 w 4480560"/>
              <a:gd name="connsiteY5" fmla="*/ 0 h 13716"/>
              <a:gd name="connsiteX6" fmla="*/ 3482035 w 4480560"/>
              <a:gd name="connsiteY6" fmla="*/ 0 h 13716"/>
              <a:gd name="connsiteX7" fmla="*/ 4480560 w 4480560"/>
              <a:gd name="connsiteY7" fmla="*/ 0 h 13716"/>
              <a:gd name="connsiteX8" fmla="*/ 4480560 w 4480560"/>
              <a:gd name="connsiteY8" fmla="*/ 13716 h 13716"/>
              <a:gd name="connsiteX9" fmla="*/ 3840480 w 4480560"/>
              <a:gd name="connsiteY9" fmla="*/ 13716 h 13716"/>
              <a:gd name="connsiteX10" fmla="*/ 3290011 w 4480560"/>
              <a:gd name="connsiteY10" fmla="*/ 13716 h 13716"/>
              <a:gd name="connsiteX11" fmla="*/ 2560320 w 4480560"/>
              <a:gd name="connsiteY11" fmla="*/ 13716 h 13716"/>
              <a:gd name="connsiteX12" fmla="*/ 1965046 w 4480560"/>
              <a:gd name="connsiteY12" fmla="*/ 13716 h 13716"/>
              <a:gd name="connsiteX13" fmla="*/ 1459382 w 4480560"/>
              <a:gd name="connsiteY13" fmla="*/ 13716 h 13716"/>
              <a:gd name="connsiteX14" fmla="*/ 774497 w 4480560"/>
              <a:gd name="connsiteY14" fmla="*/ 13716 h 13716"/>
              <a:gd name="connsiteX15" fmla="*/ 0 w 4480560"/>
              <a:gd name="connsiteY15" fmla="*/ 13716 h 13716"/>
              <a:gd name="connsiteX16" fmla="*/ 0 w 4480560"/>
              <a:gd name="connsiteY16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3716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273" y="3379"/>
                  <a:pt x="4480768" y="9289"/>
                  <a:pt x="4480560" y="13716"/>
                </a:cubicBezTo>
                <a:cubicBezTo>
                  <a:pt x="4314132" y="10352"/>
                  <a:pt x="4028383" y="32060"/>
                  <a:pt x="3840480" y="13716"/>
                </a:cubicBezTo>
                <a:cubicBezTo>
                  <a:pt x="3652577" y="-4628"/>
                  <a:pt x="3547615" y="-1724"/>
                  <a:pt x="3290011" y="13716"/>
                </a:cubicBezTo>
                <a:cubicBezTo>
                  <a:pt x="3032407" y="29156"/>
                  <a:pt x="2830268" y="4147"/>
                  <a:pt x="2560320" y="13716"/>
                </a:cubicBezTo>
                <a:cubicBezTo>
                  <a:pt x="2290372" y="23285"/>
                  <a:pt x="2147422" y="2156"/>
                  <a:pt x="1965046" y="13716"/>
                </a:cubicBezTo>
                <a:cubicBezTo>
                  <a:pt x="1782670" y="25276"/>
                  <a:pt x="1689791" y="36108"/>
                  <a:pt x="1459382" y="13716"/>
                </a:cubicBezTo>
                <a:cubicBezTo>
                  <a:pt x="1228973" y="-8676"/>
                  <a:pt x="915486" y="31929"/>
                  <a:pt x="774497" y="13716"/>
                </a:cubicBezTo>
                <a:cubicBezTo>
                  <a:pt x="633508" y="-4497"/>
                  <a:pt x="361442" y="-15679"/>
                  <a:pt x="0" y="13716"/>
                </a:cubicBezTo>
                <a:cubicBezTo>
                  <a:pt x="-362" y="8190"/>
                  <a:pt x="-434" y="6098"/>
                  <a:pt x="0" y="0"/>
                </a:cubicBezTo>
                <a:close/>
              </a:path>
              <a:path w="4480560" h="13716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0360" y="3832"/>
                  <a:pt x="4481152" y="9314"/>
                  <a:pt x="4480560" y="13716"/>
                </a:cubicBezTo>
                <a:cubicBezTo>
                  <a:pt x="4279652" y="-11422"/>
                  <a:pt x="4200762" y="36994"/>
                  <a:pt x="3930091" y="13716"/>
                </a:cubicBezTo>
                <a:cubicBezTo>
                  <a:pt x="3659420" y="-9562"/>
                  <a:pt x="3456052" y="17722"/>
                  <a:pt x="3290011" y="13716"/>
                </a:cubicBezTo>
                <a:cubicBezTo>
                  <a:pt x="3123970" y="9710"/>
                  <a:pt x="2882392" y="28246"/>
                  <a:pt x="2649931" y="13716"/>
                </a:cubicBezTo>
                <a:cubicBezTo>
                  <a:pt x="2417470" y="-814"/>
                  <a:pt x="2238426" y="2765"/>
                  <a:pt x="2054657" y="13716"/>
                </a:cubicBezTo>
                <a:cubicBezTo>
                  <a:pt x="1870888" y="24667"/>
                  <a:pt x="1566368" y="40468"/>
                  <a:pt x="1324966" y="13716"/>
                </a:cubicBezTo>
                <a:cubicBezTo>
                  <a:pt x="1083564" y="-13036"/>
                  <a:pt x="787410" y="6374"/>
                  <a:pt x="595274" y="13716"/>
                </a:cubicBezTo>
                <a:cubicBezTo>
                  <a:pt x="403138" y="21058"/>
                  <a:pt x="169622" y="5927"/>
                  <a:pt x="0" y="13716"/>
                </a:cubicBezTo>
                <a:cubicBezTo>
                  <a:pt x="-475" y="8699"/>
                  <a:pt x="-565" y="440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İçerik Yer Tutucusu 5">
            <a:extLst>
              <a:ext uri="{FF2B5EF4-FFF2-40B4-BE49-F238E27FC236}">
                <a16:creationId xmlns:a16="http://schemas.microsoft.com/office/drawing/2014/main" id="{13D80A08-D4A7-D2B4-4A94-416550D4E8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5819294"/>
              </p:ext>
            </p:extLst>
          </p:nvPr>
        </p:nvGraphicFramePr>
        <p:xfrm>
          <a:off x="3844814" y="713232"/>
          <a:ext cx="4668251" cy="5431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7022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A7E003E-EE76-4207-A774-A645C37F1D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FBD77573-9EF2-4C35-8285-A1CF6FBB0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133778" cy="6858000"/>
          </a:xfrm>
          <a:custGeom>
            <a:avLst/>
            <a:gdLst>
              <a:gd name="connsiteX0" fmla="*/ 5511704 w 5511704"/>
              <a:gd name="connsiteY0" fmla="*/ 0 h 6886576"/>
              <a:gd name="connsiteX1" fmla="*/ 1008599 w 5511704"/>
              <a:gd name="connsiteY1" fmla="*/ 0 h 6886576"/>
              <a:gd name="connsiteX2" fmla="*/ 1310975 w 5511704"/>
              <a:gd name="connsiteY2" fmla="*/ 110728 h 6886576"/>
              <a:gd name="connsiteX3" fmla="*/ 1267362 w 5511704"/>
              <a:gd name="connsiteY3" fmla="*/ 135731 h 6886576"/>
              <a:gd name="connsiteX4" fmla="*/ 1005692 w 5511704"/>
              <a:gd name="connsiteY4" fmla="*/ 71437 h 6886576"/>
              <a:gd name="connsiteX5" fmla="*/ 953358 w 5511704"/>
              <a:gd name="connsiteY5" fmla="*/ 89297 h 6886576"/>
              <a:gd name="connsiteX6" fmla="*/ 979525 w 5511704"/>
              <a:gd name="connsiteY6" fmla="*/ 164307 h 6886576"/>
              <a:gd name="connsiteX7" fmla="*/ 1092915 w 5511704"/>
              <a:gd name="connsiteY7" fmla="*/ 192882 h 6886576"/>
              <a:gd name="connsiteX8" fmla="*/ 1270270 w 5511704"/>
              <a:gd name="connsiteY8" fmla="*/ 375047 h 6886576"/>
              <a:gd name="connsiteX9" fmla="*/ 1002784 w 5511704"/>
              <a:gd name="connsiteY9" fmla="*/ 353615 h 6886576"/>
              <a:gd name="connsiteX10" fmla="*/ 956265 w 5511704"/>
              <a:gd name="connsiteY10" fmla="*/ 396479 h 6886576"/>
              <a:gd name="connsiteX11" fmla="*/ 938820 w 5511704"/>
              <a:gd name="connsiteY11" fmla="*/ 453629 h 6886576"/>
              <a:gd name="connsiteX12" fmla="*/ 860319 w 5511704"/>
              <a:gd name="connsiteY12" fmla="*/ 360759 h 6886576"/>
              <a:gd name="connsiteX13" fmla="*/ 793447 w 5511704"/>
              <a:gd name="connsiteY13" fmla="*/ 335757 h 6886576"/>
              <a:gd name="connsiteX14" fmla="*/ 773095 w 5511704"/>
              <a:gd name="connsiteY14" fmla="*/ 417910 h 6886576"/>
              <a:gd name="connsiteX15" fmla="*/ 834151 w 5511704"/>
              <a:gd name="connsiteY15" fmla="*/ 507206 h 6886576"/>
              <a:gd name="connsiteX16" fmla="*/ 996969 w 5511704"/>
              <a:gd name="connsiteY16" fmla="*/ 560785 h 6886576"/>
              <a:gd name="connsiteX17" fmla="*/ 822522 w 5511704"/>
              <a:gd name="connsiteY17" fmla="*/ 560785 h 6886576"/>
              <a:gd name="connsiteX18" fmla="*/ 621908 w 5511704"/>
              <a:gd name="connsiteY18" fmla="*/ 525066 h 6886576"/>
              <a:gd name="connsiteX19" fmla="*/ 409664 w 5511704"/>
              <a:gd name="connsiteY19" fmla="*/ 535781 h 6886576"/>
              <a:gd name="connsiteX20" fmla="*/ 209049 w 5511704"/>
              <a:gd name="connsiteY20" fmla="*/ 464344 h 6886576"/>
              <a:gd name="connsiteX21" fmla="*/ 5527 w 5511704"/>
              <a:gd name="connsiteY21" fmla="*/ 467916 h 6886576"/>
              <a:gd name="connsiteX22" fmla="*/ 906838 w 5511704"/>
              <a:gd name="connsiteY22" fmla="*/ 914400 h 6886576"/>
              <a:gd name="connsiteX23" fmla="*/ 863226 w 5511704"/>
              <a:gd name="connsiteY23" fmla="*/ 925116 h 6886576"/>
              <a:gd name="connsiteX24" fmla="*/ 805077 w 5511704"/>
              <a:gd name="connsiteY24" fmla="*/ 953691 h 6886576"/>
              <a:gd name="connsiteX25" fmla="*/ 848689 w 5511704"/>
              <a:gd name="connsiteY25" fmla="*/ 1010841 h 6886576"/>
              <a:gd name="connsiteX26" fmla="*/ 1084193 w 5511704"/>
              <a:gd name="connsiteY26" fmla="*/ 1117997 h 6886576"/>
              <a:gd name="connsiteX27" fmla="*/ 1142342 w 5511704"/>
              <a:gd name="connsiteY27" fmla="*/ 1225153 h 6886576"/>
              <a:gd name="connsiteX28" fmla="*/ 1069655 w 5511704"/>
              <a:gd name="connsiteY28" fmla="*/ 1214438 h 6886576"/>
              <a:gd name="connsiteX29" fmla="*/ 1005692 w 5511704"/>
              <a:gd name="connsiteY29" fmla="*/ 1235869 h 6886576"/>
              <a:gd name="connsiteX30" fmla="*/ 1031858 w 5511704"/>
              <a:gd name="connsiteY30" fmla="*/ 1371600 h 6886576"/>
              <a:gd name="connsiteX31" fmla="*/ 1366216 w 5511704"/>
              <a:gd name="connsiteY31" fmla="*/ 1546622 h 6886576"/>
              <a:gd name="connsiteX32" fmla="*/ 1395290 w 5511704"/>
              <a:gd name="connsiteY32" fmla="*/ 1603772 h 6886576"/>
              <a:gd name="connsiteX33" fmla="*/ 1354586 w 5511704"/>
              <a:gd name="connsiteY33" fmla="*/ 1643063 h 6886576"/>
              <a:gd name="connsiteX34" fmla="*/ 1247011 w 5511704"/>
              <a:gd name="connsiteY34" fmla="*/ 1664494 h 6886576"/>
              <a:gd name="connsiteX35" fmla="*/ 1398198 w 5511704"/>
              <a:gd name="connsiteY35" fmla="*/ 1857375 h 6886576"/>
              <a:gd name="connsiteX36" fmla="*/ 1453440 w 5511704"/>
              <a:gd name="connsiteY36" fmla="*/ 1910954 h 6886576"/>
              <a:gd name="connsiteX37" fmla="*/ 1549386 w 5511704"/>
              <a:gd name="connsiteY37" fmla="*/ 1993106 h 6886576"/>
              <a:gd name="connsiteX38" fmla="*/ 1549386 w 5511704"/>
              <a:gd name="connsiteY38" fmla="*/ 2021681 h 6886576"/>
              <a:gd name="connsiteX39" fmla="*/ 1421458 w 5511704"/>
              <a:gd name="connsiteY39" fmla="*/ 2110978 h 6886576"/>
              <a:gd name="connsiteX40" fmla="*/ 1188861 w 5511704"/>
              <a:gd name="connsiteY40" fmla="*/ 2085976 h 6886576"/>
              <a:gd name="connsiteX41" fmla="*/ 1531941 w 5511704"/>
              <a:gd name="connsiteY41" fmla="*/ 2218135 h 6886576"/>
              <a:gd name="connsiteX42" fmla="*/ 421293 w 5511704"/>
              <a:gd name="connsiteY42" fmla="*/ 1900238 h 6886576"/>
              <a:gd name="connsiteX43" fmla="*/ 491072 w 5511704"/>
              <a:gd name="connsiteY43" fmla="*/ 1982391 h 6886576"/>
              <a:gd name="connsiteX44" fmla="*/ 880671 w 5511704"/>
              <a:gd name="connsiteY44" fmla="*/ 2200276 h 6886576"/>
              <a:gd name="connsiteX45" fmla="*/ 991154 w 5511704"/>
              <a:gd name="connsiteY45" fmla="*/ 2336007 h 6886576"/>
              <a:gd name="connsiteX46" fmla="*/ 1107453 w 5511704"/>
              <a:gd name="connsiteY46" fmla="*/ 2411016 h 6886576"/>
              <a:gd name="connsiteX47" fmla="*/ 1270270 w 5511704"/>
              <a:gd name="connsiteY47" fmla="*/ 2411016 h 6886576"/>
              <a:gd name="connsiteX48" fmla="*/ 1386568 w 5511704"/>
              <a:gd name="connsiteY48" fmla="*/ 2528889 h 6886576"/>
              <a:gd name="connsiteX49" fmla="*/ 1267362 w 5511704"/>
              <a:gd name="connsiteY49" fmla="*/ 2553891 h 6886576"/>
              <a:gd name="connsiteX50" fmla="*/ 1127805 w 5511704"/>
              <a:gd name="connsiteY50" fmla="*/ 2536032 h 6886576"/>
              <a:gd name="connsiteX51" fmla="*/ 970802 w 5511704"/>
              <a:gd name="connsiteY51" fmla="*/ 2575322 h 6886576"/>
              <a:gd name="connsiteX52" fmla="*/ 825429 w 5511704"/>
              <a:gd name="connsiteY52" fmla="*/ 2543176 h 6886576"/>
              <a:gd name="connsiteX53" fmla="*/ 650982 w 5511704"/>
              <a:gd name="connsiteY53" fmla="*/ 2564607 h 6886576"/>
              <a:gd name="connsiteX54" fmla="*/ 595740 w 5511704"/>
              <a:gd name="connsiteY54" fmla="*/ 2703909 h 6886576"/>
              <a:gd name="connsiteX55" fmla="*/ 578296 w 5511704"/>
              <a:gd name="connsiteY55" fmla="*/ 2714626 h 6886576"/>
              <a:gd name="connsiteX56" fmla="*/ 255568 w 5511704"/>
              <a:gd name="connsiteY56" fmla="*/ 2936081 h 6886576"/>
              <a:gd name="connsiteX57" fmla="*/ 165437 w 5511704"/>
              <a:gd name="connsiteY57" fmla="*/ 2953941 h 6886576"/>
              <a:gd name="connsiteX58" fmla="*/ 697501 w 5511704"/>
              <a:gd name="connsiteY58" fmla="*/ 3343275 h 6886576"/>
              <a:gd name="connsiteX59" fmla="*/ 339884 w 5511704"/>
              <a:gd name="connsiteY59" fmla="*/ 3243263 h 6886576"/>
              <a:gd name="connsiteX60" fmla="*/ 290458 w 5511704"/>
              <a:gd name="connsiteY60" fmla="*/ 3407569 h 6886576"/>
              <a:gd name="connsiteX61" fmla="*/ 459090 w 5511704"/>
              <a:gd name="connsiteY61" fmla="*/ 3554016 h 6886576"/>
              <a:gd name="connsiteX62" fmla="*/ 520147 w 5511704"/>
              <a:gd name="connsiteY62" fmla="*/ 3843338 h 6886576"/>
              <a:gd name="connsiteX63" fmla="*/ 491072 w 5511704"/>
              <a:gd name="connsiteY63" fmla="*/ 4107657 h 6886576"/>
              <a:gd name="connsiteX64" fmla="*/ 418386 w 5511704"/>
              <a:gd name="connsiteY64" fmla="*/ 4189810 h 6886576"/>
              <a:gd name="connsiteX65" fmla="*/ 313718 w 5511704"/>
              <a:gd name="connsiteY65" fmla="*/ 4339829 h 6886576"/>
              <a:gd name="connsiteX66" fmla="*/ 249753 w 5511704"/>
              <a:gd name="connsiteY66" fmla="*/ 4432698 h 6886576"/>
              <a:gd name="connsiteX67" fmla="*/ 25879 w 5511704"/>
              <a:gd name="connsiteY67" fmla="*/ 4396979 h 6886576"/>
              <a:gd name="connsiteX68" fmla="*/ 325347 w 5511704"/>
              <a:gd name="connsiteY68" fmla="*/ 4632722 h 6886576"/>
              <a:gd name="connsiteX69" fmla="*/ 84029 w 5511704"/>
              <a:gd name="connsiteY69" fmla="*/ 4604147 h 6886576"/>
              <a:gd name="connsiteX70" fmla="*/ 5527 w 5511704"/>
              <a:gd name="connsiteY70" fmla="*/ 4622007 h 6886576"/>
              <a:gd name="connsiteX71" fmla="*/ 49139 w 5511704"/>
              <a:gd name="connsiteY71" fmla="*/ 4697016 h 6886576"/>
              <a:gd name="connsiteX72" fmla="*/ 226494 w 5511704"/>
              <a:gd name="connsiteY72" fmla="*/ 4825604 h 6886576"/>
              <a:gd name="connsiteX73" fmla="*/ 592833 w 5511704"/>
              <a:gd name="connsiteY73" fmla="*/ 5175647 h 6886576"/>
              <a:gd name="connsiteX74" fmla="*/ 238123 w 5511704"/>
              <a:gd name="connsiteY74" fmla="*/ 5014913 h 6886576"/>
              <a:gd name="connsiteX75" fmla="*/ 610278 w 5511704"/>
              <a:gd name="connsiteY75" fmla="*/ 5375673 h 6886576"/>
              <a:gd name="connsiteX76" fmla="*/ 691686 w 5511704"/>
              <a:gd name="connsiteY76" fmla="*/ 5497116 h 6886576"/>
              <a:gd name="connsiteX77" fmla="*/ 860319 w 5511704"/>
              <a:gd name="connsiteY77" fmla="*/ 5793582 h 6886576"/>
              <a:gd name="connsiteX78" fmla="*/ 851597 w 5511704"/>
              <a:gd name="connsiteY78" fmla="*/ 5825729 h 6886576"/>
              <a:gd name="connsiteX79" fmla="*/ 659704 w 5511704"/>
              <a:gd name="connsiteY79" fmla="*/ 5779295 h 6886576"/>
              <a:gd name="connsiteX80" fmla="*/ 909746 w 5511704"/>
              <a:gd name="connsiteY80" fmla="*/ 6029326 h 6886576"/>
              <a:gd name="connsiteX81" fmla="*/ 1168509 w 5511704"/>
              <a:gd name="connsiteY81" fmla="*/ 6222207 h 6886576"/>
              <a:gd name="connsiteX82" fmla="*/ 985339 w 5511704"/>
              <a:gd name="connsiteY82" fmla="*/ 6193632 h 6886576"/>
              <a:gd name="connsiteX83" fmla="*/ 732391 w 5511704"/>
              <a:gd name="connsiteY83" fmla="*/ 6082904 h 6886576"/>
              <a:gd name="connsiteX84" fmla="*/ 645167 w 5511704"/>
              <a:gd name="connsiteY84" fmla="*/ 6125766 h 6886576"/>
              <a:gd name="connsiteX85" fmla="*/ 883579 w 5511704"/>
              <a:gd name="connsiteY85" fmla="*/ 6307932 h 6886576"/>
              <a:gd name="connsiteX86" fmla="*/ 1020229 w 5511704"/>
              <a:gd name="connsiteY86" fmla="*/ 6393657 h 6886576"/>
              <a:gd name="connsiteX87" fmla="*/ 1075471 w 5511704"/>
              <a:gd name="connsiteY87" fmla="*/ 6457950 h 6886576"/>
              <a:gd name="connsiteX88" fmla="*/ 1232473 w 5511704"/>
              <a:gd name="connsiteY88" fmla="*/ 6686551 h 6886576"/>
              <a:gd name="connsiteX89" fmla="*/ 1592997 w 5511704"/>
              <a:gd name="connsiteY89" fmla="*/ 6886576 h 6886576"/>
              <a:gd name="connsiteX90" fmla="*/ 5511704 w 5511704"/>
              <a:gd name="connsiteY90" fmla="*/ 6886576 h 688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511704" h="6886576">
                <a:moveTo>
                  <a:pt x="5511704" y="0"/>
                </a:moveTo>
                <a:lnTo>
                  <a:pt x="1008599" y="0"/>
                </a:lnTo>
                <a:cubicBezTo>
                  <a:pt x="1110360" y="35719"/>
                  <a:pt x="1209214" y="78581"/>
                  <a:pt x="1310975" y="110728"/>
                </a:cubicBezTo>
                <a:cubicBezTo>
                  <a:pt x="1296437" y="146447"/>
                  <a:pt x="1281900" y="139303"/>
                  <a:pt x="1267362" y="135731"/>
                </a:cubicBezTo>
                <a:cubicBezTo>
                  <a:pt x="1180139" y="121445"/>
                  <a:pt x="1090008" y="110728"/>
                  <a:pt x="1005692" y="71437"/>
                </a:cubicBezTo>
                <a:cubicBezTo>
                  <a:pt x="985339" y="64294"/>
                  <a:pt x="962080" y="64294"/>
                  <a:pt x="953358" y="89297"/>
                </a:cubicBezTo>
                <a:cubicBezTo>
                  <a:pt x="938820" y="125016"/>
                  <a:pt x="959172" y="146447"/>
                  <a:pt x="979525" y="164307"/>
                </a:cubicBezTo>
                <a:cubicBezTo>
                  <a:pt x="1014414" y="196453"/>
                  <a:pt x="1055118" y="189310"/>
                  <a:pt x="1092915" y="192882"/>
                </a:cubicBezTo>
                <a:cubicBezTo>
                  <a:pt x="1197583" y="210741"/>
                  <a:pt x="1247011" y="260747"/>
                  <a:pt x="1270270" y="375047"/>
                </a:cubicBezTo>
                <a:cubicBezTo>
                  <a:pt x="1180139" y="328613"/>
                  <a:pt x="1090008" y="385763"/>
                  <a:pt x="1002784" y="353615"/>
                </a:cubicBezTo>
                <a:cubicBezTo>
                  <a:pt x="979525" y="346472"/>
                  <a:pt x="944635" y="357188"/>
                  <a:pt x="956265" y="396479"/>
                </a:cubicBezTo>
                <a:cubicBezTo>
                  <a:pt x="967894" y="432198"/>
                  <a:pt x="1005692" y="460772"/>
                  <a:pt x="938820" y="453629"/>
                </a:cubicBezTo>
                <a:cubicBezTo>
                  <a:pt x="889393" y="450056"/>
                  <a:pt x="874856" y="407194"/>
                  <a:pt x="860319" y="360759"/>
                </a:cubicBezTo>
                <a:cubicBezTo>
                  <a:pt x="848689" y="335757"/>
                  <a:pt x="816707" y="321469"/>
                  <a:pt x="793447" y="335757"/>
                </a:cubicBezTo>
                <a:cubicBezTo>
                  <a:pt x="764373" y="350044"/>
                  <a:pt x="773095" y="389335"/>
                  <a:pt x="773095" y="417910"/>
                </a:cubicBezTo>
                <a:cubicBezTo>
                  <a:pt x="770187" y="471488"/>
                  <a:pt x="793447" y="496491"/>
                  <a:pt x="834151" y="507206"/>
                </a:cubicBezTo>
                <a:cubicBezTo>
                  <a:pt x="883579" y="521494"/>
                  <a:pt x="933005" y="539354"/>
                  <a:pt x="996969" y="560785"/>
                </a:cubicBezTo>
                <a:cubicBezTo>
                  <a:pt x="927190" y="596503"/>
                  <a:pt x="874856" y="589360"/>
                  <a:pt x="822522" y="560785"/>
                </a:cubicBezTo>
                <a:cubicBezTo>
                  <a:pt x="758558" y="528637"/>
                  <a:pt x="674242" y="485775"/>
                  <a:pt x="621908" y="525066"/>
                </a:cubicBezTo>
                <a:cubicBezTo>
                  <a:pt x="543407" y="582216"/>
                  <a:pt x="479443" y="546497"/>
                  <a:pt x="409664" y="535781"/>
                </a:cubicBezTo>
                <a:cubicBezTo>
                  <a:pt x="264290" y="514350"/>
                  <a:pt x="354422" y="482204"/>
                  <a:pt x="209049" y="464344"/>
                </a:cubicBezTo>
                <a:cubicBezTo>
                  <a:pt x="150900" y="457200"/>
                  <a:pt x="89843" y="428625"/>
                  <a:pt x="5527" y="467916"/>
                </a:cubicBezTo>
                <a:cubicBezTo>
                  <a:pt x="386404" y="675085"/>
                  <a:pt x="566666" y="660797"/>
                  <a:pt x="906838" y="914400"/>
                </a:cubicBezTo>
                <a:cubicBezTo>
                  <a:pt x="892301" y="939404"/>
                  <a:pt x="877764" y="928688"/>
                  <a:pt x="863226" y="925116"/>
                </a:cubicBezTo>
                <a:cubicBezTo>
                  <a:pt x="839967" y="921544"/>
                  <a:pt x="810892" y="907256"/>
                  <a:pt x="805077" y="953691"/>
                </a:cubicBezTo>
                <a:cubicBezTo>
                  <a:pt x="802169" y="989410"/>
                  <a:pt x="819615" y="1007269"/>
                  <a:pt x="848689" y="1010841"/>
                </a:cubicBezTo>
                <a:cubicBezTo>
                  <a:pt x="933005" y="1025129"/>
                  <a:pt x="1008599" y="1075135"/>
                  <a:pt x="1084193" y="1117997"/>
                </a:cubicBezTo>
                <a:cubicBezTo>
                  <a:pt x="1119082" y="1135857"/>
                  <a:pt x="1156879" y="1160860"/>
                  <a:pt x="1142342" y="1225153"/>
                </a:cubicBezTo>
                <a:cubicBezTo>
                  <a:pt x="1113268" y="1243013"/>
                  <a:pt x="1092915" y="1218009"/>
                  <a:pt x="1069655" y="1214438"/>
                </a:cubicBezTo>
                <a:cubicBezTo>
                  <a:pt x="1046396" y="1210866"/>
                  <a:pt x="991154" y="1225153"/>
                  <a:pt x="1005692" y="1235869"/>
                </a:cubicBezTo>
                <a:cubicBezTo>
                  <a:pt x="1072563" y="1275159"/>
                  <a:pt x="950450" y="1371600"/>
                  <a:pt x="1031858" y="1371600"/>
                </a:cubicBezTo>
                <a:cubicBezTo>
                  <a:pt x="1165601" y="1371600"/>
                  <a:pt x="1238288" y="1543050"/>
                  <a:pt x="1366216" y="1546622"/>
                </a:cubicBezTo>
                <a:cubicBezTo>
                  <a:pt x="1386568" y="1546622"/>
                  <a:pt x="1395290" y="1578770"/>
                  <a:pt x="1395290" y="1603772"/>
                </a:cubicBezTo>
                <a:cubicBezTo>
                  <a:pt x="1395290" y="1635920"/>
                  <a:pt x="1374939" y="1639491"/>
                  <a:pt x="1354586" y="1643063"/>
                </a:cubicBezTo>
                <a:cubicBezTo>
                  <a:pt x="1322604" y="1646635"/>
                  <a:pt x="1287715" y="1603772"/>
                  <a:pt x="1247011" y="1664494"/>
                </a:cubicBezTo>
                <a:cubicBezTo>
                  <a:pt x="1322604" y="1700213"/>
                  <a:pt x="1401105" y="1735932"/>
                  <a:pt x="1398198" y="1857375"/>
                </a:cubicBezTo>
                <a:cubicBezTo>
                  <a:pt x="1398198" y="1889523"/>
                  <a:pt x="1430180" y="1903810"/>
                  <a:pt x="1453440" y="1910954"/>
                </a:cubicBezTo>
                <a:cubicBezTo>
                  <a:pt x="1494144" y="1925241"/>
                  <a:pt x="1526126" y="1946673"/>
                  <a:pt x="1549386" y="1993106"/>
                </a:cubicBezTo>
                <a:cubicBezTo>
                  <a:pt x="1549386" y="2003822"/>
                  <a:pt x="1549386" y="2010966"/>
                  <a:pt x="1549386" y="2021681"/>
                </a:cubicBezTo>
                <a:cubicBezTo>
                  <a:pt x="1543571" y="2132410"/>
                  <a:pt x="1485422" y="2128838"/>
                  <a:pt x="1421458" y="2110978"/>
                </a:cubicBezTo>
                <a:cubicBezTo>
                  <a:pt x="1345864" y="2089547"/>
                  <a:pt x="1270270" y="2046685"/>
                  <a:pt x="1188861" y="2085976"/>
                </a:cubicBezTo>
                <a:cubicBezTo>
                  <a:pt x="1302252" y="2139554"/>
                  <a:pt x="1427272" y="2143126"/>
                  <a:pt x="1531941" y="2218135"/>
                </a:cubicBezTo>
                <a:cubicBezTo>
                  <a:pt x="1142342" y="2232422"/>
                  <a:pt x="799262" y="1993106"/>
                  <a:pt x="421293" y="1900238"/>
                </a:cubicBezTo>
                <a:cubicBezTo>
                  <a:pt x="432923" y="1960960"/>
                  <a:pt x="464905" y="1975247"/>
                  <a:pt x="491072" y="1982391"/>
                </a:cubicBezTo>
                <a:cubicBezTo>
                  <a:pt x="630630" y="2028825"/>
                  <a:pt x="752743" y="2121695"/>
                  <a:pt x="880671" y="2200276"/>
                </a:cubicBezTo>
                <a:cubicBezTo>
                  <a:pt x="933005" y="2232422"/>
                  <a:pt x="970802" y="2268142"/>
                  <a:pt x="991154" y="2336007"/>
                </a:cubicBezTo>
                <a:cubicBezTo>
                  <a:pt x="1008599" y="2400300"/>
                  <a:pt x="1043489" y="2428875"/>
                  <a:pt x="1107453" y="2411016"/>
                </a:cubicBezTo>
                <a:cubicBezTo>
                  <a:pt x="1159787" y="2396729"/>
                  <a:pt x="1215029" y="2403873"/>
                  <a:pt x="1270270" y="2411016"/>
                </a:cubicBezTo>
                <a:cubicBezTo>
                  <a:pt x="1331326" y="2418160"/>
                  <a:pt x="1401105" y="2489597"/>
                  <a:pt x="1386568" y="2528889"/>
                </a:cubicBezTo>
                <a:cubicBezTo>
                  <a:pt x="1357494" y="2593182"/>
                  <a:pt x="1308067" y="2561035"/>
                  <a:pt x="1267362" y="2553891"/>
                </a:cubicBezTo>
                <a:cubicBezTo>
                  <a:pt x="1217936" y="2546748"/>
                  <a:pt x="1127805" y="2528889"/>
                  <a:pt x="1127805" y="2536032"/>
                </a:cubicBezTo>
                <a:cubicBezTo>
                  <a:pt x="1095822" y="2696766"/>
                  <a:pt x="1023136" y="2575322"/>
                  <a:pt x="970802" y="2575322"/>
                </a:cubicBezTo>
                <a:cubicBezTo>
                  <a:pt x="921375" y="2575322"/>
                  <a:pt x="871949" y="2557463"/>
                  <a:pt x="825429" y="2543176"/>
                </a:cubicBezTo>
                <a:cubicBezTo>
                  <a:pt x="764373" y="2525316"/>
                  <a:pt x="709132" y="2557463"/>
                  <a:pt x="650982" y="2564607"/>
                </a:cubicBezTo>
                <a:cubicBezTo>
                  <a:pt x="598648" y="2571751"/>
                  <a:pt x="627722" y="2664620"/>
                  <a:pt x="595740" y="2703909"/>
                </a:cubicBezTo>
                <a:cubicBezTo>
                  <a:pt x="589926" y="2714626"/>
                  <a:pt x="584111" y="2714626"/>
                  <a:pt x="578296" y="2714626"/>
                </a:cubicBezTo>
                <a:cubicBezTo>
                  <a:pt x="560851" y="2993232"/>
                  <a:pt x="255568" y="2925366"/>
                  <a:pt x="255568" y="2936081"/>
                </a:cubicBezTo>
                <a:cubicBezTo>
                  <a:pt x="229401" y="2953941"/>
                  <a:pt x="197419" y="2911079"/>
                  <a:pt x="165437" y="2953941"/>
                </a:cubicBezTo>
                <a:cubicBezTo>
                  <a:pt x="302087" y="3150394"/>
                  <a:pt x="511425" y="3196828"/>
                  <a:pt x="697501" y="3343275"/>
                </a:cubicBezTo>
                <a:cubicBezTo>
                  <a:pt x="543407" y="3393282"/>
                  <a:pt x="453275" y="3221832"/>
                  <a:pt x="339884" y="3243263"/>
                </a:cubicBezTo>
                <a:cubicBezTo>
                  <a:pt x="284643" y="3296842"/>
                  <a:pt x="450368" y="3382566"/>
                  <a:pt x="290458" y="3407569"/>
                </a:cubicBezTo>
                <a:cubicBezTo>
                  <a:pt x="360236" y="3454004"/>
                  <a:pt x="409664" y="3500439"/>
                  <a:pt x="459090" y="3554016"/>
                </a:cubicBezTo>
                <a:cubicBezTo>
                  <a:pt x="543407" y="3650457"/>
                  <a:pt x="560851" y="3714751"/>
                  <a:pt x="520147" y="3843338"/>
                </a:cubicBezTo>
                <a:cubicBezTo>
                  <a:pt x="493979" y="3929063"/>
                  <a:pt x="456183" y="4007645"/>
                  <a:pt x="491072" y="4107657"/>
                </a:cubicBezTo>
                <a:cubicBezTo>
                  <a:pt x="514332" y="4175522"/>
                  <a:pt x="505609" y="4221957"/>
                  <a:pt x="418386" y="4189810"/>
                </a:cubicBezTo>
                <a:cubicBezTo>
                  <a:pt x="325347" y="4157663"/>
                  <a:pt x="290458" y="4218386"/>
                  <a:pt x="313718" y="4339829"/>
                </a:cubicBezTo>
                <a:cubicBezTo>
                  <a:pt x="328254" y="4418410"/>
                  <a:pt x="313718" y="4443413"/>
                  <a:pt x="249753" y="4432698"/>
                </a:cubicBezTo>
                <a:cubicBezTo>
                  <a:pt x="179975" y="4421982"/>
                  <a:pt x="113103" y="4371976"/>
                  <a:pt x="25879" y="4396979"/>
                </a:cubicBezTo>
                <a:cubicBezTo>
                  <a:pt x="95658" y="4539854"/>
                  <a:pt x="243939" y="4496991"/>
                  <a:pt x="325347" y="4632722"/>
                </a:cubicBezTo>
                <a:cubicBezTo>
                  <a:pt x="229401" y="4632722"/>
                  <a:pt x="153807" y="4632722"/>
                  <a:pt x="84029" y="4604147"/>
                </a:cubicBezTo>
                <a:cubicBezTo>
                  <a:pt x="54954" y="4593433"/>
                  <a:pt x="22972" y="4579145"/>
                  <a:pt x="5527" y="4622007"/>
                </a:cubicBezTo>
                <a:cubicBezTo>
                  <a:pt x="-14826" y="4672014"/>
                  <a:pt x="25879" y="4689872"/>
                  <a:pt x="49139" y="4697016"/>
                </a:cubicBezTo>
                <a:cubicBezTo>
                  <a:pt x="116011" y="4722019"/>
                  <a:pt x="168344" y="4779170"/>
                  <a:pt x="226494" y="4825604"/>
                </a:cubicBezTo>
                <a:cubicBezTo>
                  <a:pt x="351514" y="4925616"/>
                  <a:pt x="488165" y="5011341"/>
                  <a:pt x="592833" y="5175647"/>
                </a:cubicBezTo>
                <a:cubicBezTo>
                  <a:pt x="461997" y="5132785"/>
                  <a:pt x="363144" y="5032772"/>
                  <a:pt x="238123" y="5014913"/>
                </a:cubicBezTo>
                <a:cubicBezTo>
                  <a:pt x="345700" y="5164932"/>
                  <a:pt x="482350" y="5264944"/>
                  <a:pt x="610278" y="5375673"/>
                </a:cubicBezTo>
                <a:cubicBezTo>
                  <a:pt x="648075" y="5407819"/>
                  <a:pt x="685872" y="5429250"/>
                  <a:pt x="691686" y="5497116"/>
                </a:cubicBezTo>
                <a:cubicBezTo>
                  <a:pt x="709132" y="5629276"/>
                  <a:pt x="755650" y="5736432"/>
                  <a:pt x="860319" y="5793582"/>
                </a:cubicBezTo>
                <a:cubicBezTo>
                  <a:pt x="860319" y="5793582"/>
                  <a:pt x="854504" y="5815013"/>
                  <a:pt x="851597" y="5825729"/>
                </a:cubicBezTo>
                <a:cubicBezTo>
                  <a:pt x="787632" y="5829301"/>
                  <a:pt x="738206" y="5750720"/>
                  <a:pt x="659704" y="5779295"/>
                </a:cubicBezTo>
                <a:cubicBezTo>
                  <a:pt x="738206" y="5886451"/>
                  <a:pt x="802169" y="5979319"/>
                  <a:pt x="909746" y="6029326"/>
                </a:cubicBezTo>
                <a:cubicBezTo>
                  <a:pt x="996969" y="6068616"/>
                  <a:pt x="1104545" y="6093620"/>
                  <a:pt x="1168509" y="6222207"/>
                </a:cubicBezTo>
                <a:cubicBezTo>
                  <a:pt x="1095822" y="6247210"/>
                  <a:pt x="1040581" y="6215063"/>
                  <a:pt x="985339" y="6193632"/>
                </a:cubicBezTo>
                <a:cubicBezTo>
                  <a:pt x="901023" y="6157913"/>
                  <a:pt x="816707" y="6118623"/>
                  <a:pt x="732391" y="6082904"/>
                </a:cubicBezTo>
                <a:cubicBezTo>
                  <a:pt x="700408" y="6068616"/>
                  <a:pt x="665519" y="6061472"/>
                  <a:pt x="645167" y="6125766"/>
                </a:cubicBezTo>
                <a:cubicBezTo>
                  <a:pt x="752743" y="6140053"/>
                  <a:pt x="816707" y="6225779"/>
                  <a:pt x="883579" y="6307932"/>
                </a:cubicBezTo>
                <a:cubicBezTo>
                  <a:pt x="921375" y="6354366"/>
                  <a:pt x="953358" y="6415088"/>
                  <a:pt x="1020229" y="6393657"/>
                </a:cubicBezTo>
                <a:cubicBezTo>
                  <a:pt x="1055118" y="6382942"/>
                  <a:pt x="1078378" y="6415088"/>
                  <a:pt x="1075471" y="6457950"/>
                </a:cubicBezTo>
                <a:cubicBezTo>
                  <a:pt x="1060933" y="6607970"/>
                  <a:pt x="1145250" y="6657976"/>
                  <a:pt x="1232473" y="6686551"/>
                </a:cubicBezTo>
                <a:cubicBezTo>
                  <a:pt x="1360401" y="6729413"/>
                  <a:pt x="1473792" y="6815138"/>
                  <a:pt x="1592997" y="6886576"/>
                </a:cubicBezTo>
                <a:lnTo>
                  <a:pt x="5511704" y="6886576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713312"/>
            <a:ext cx="2971800" cy="5431376"/>
          </a:xfrm>
        </p:spPr>
        <p:txBody>
          <a:bodyPr>
            <a:normAutofit/>
          </a:bodyPr>
          <a:lstStyle/>
          <a:p>
            <a:r>
              <a:rPr lang="tr-TR" dirty="0">
                <a:solidFill>
                  <a:schemeClr val="accent1">
                    <a:lumMod val="50000"/>
                  </a:schemeClr>
                </a:solidFill>
              </a:rPr>
              <a:t>Project </a:t>
            </a:r>
            <a:r>
              <a:rPr lang="tr-TR" dirty="0" err="1">
                <a:solidFill>
                  <a:schemeClr val="accent1">
                    <a:lumMod val="50000"/>
                  </a:schemeClr>
                </a:solidFill>
              </a:rPr>
              <a:t>Overview</a:t>
            </a:r>
            <a:r>
              <a:rPr lang="tr-TR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tr-TR" dirty="0" err="1">
                <a:solidFill>
                  <a:schemeClr val="accent1">
                    <a:lumMod val="50000"/>
                  </a:schemeClr>
                </a:solidFill>
              </a:rPr>
              <a:t>and</a:t>
            </a:r>
            <a:r>
              <a:rPr lang="tr-TR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tr-TR" dirty="0" err="1">
                <a:solidFill>
                  <a:schemeClr val="accent1">
                    <a:lumMod val="50000"/>
                  </a:schemeClr>
                </a:solidFill>
              </a:rPr>
              <a:t>Objectives</a:t>
            </a:r>
            <a:endParaRPr lang="tr-TR" dirty="0">
              <a:solidFill>
                <a:schemeClr val="accent1">
                  <a:lumMod val="50000"/>
                </a:schemeClr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4E78BBF-B14D-D338-A005-D845193078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3148243"/>
              </p:ext>
            </p:extLst>
          </p:nvPr>
        </p:nvGraphicFramePr>
        <p:xfrm>
          <a:off x="4133778" y="462353"/>
          <a:ext cx="4911898" cy="59332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5F55C16-BC21-49EF-A4FF-C3155BB93B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B1EF2F-44DD-A9B3-B7CD-A95765FFC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63721"/>
            <a:ext cx="3829048" cy="195274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SCHEMA OF THE PROJECT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C5F069E-AFE6-4825-8945-46F2918A50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4587427" cy="6858000"/>
          </a:xfrm>
          <a:custGeom>
            <a:avLst/>
            <a:gdLst>
              <a:gd name="connsiteX0" fmla="*/ 0 w 6116569"/>
              <a:gd name="connsiteY0" fmla="*/ 0 h 6879321"/>
              <a:gd name="connsiteX1" fmla="*/ 2935851 w 6116569"/>
              <a:gd name="connsiteY1" fmla="*/ 0 h 6879321"/>
              <a:gd name="connsiteX2" fmla="*/ 3238280 w 6116569"/>
              <a:gd name="connsiteY2" fmla="*/ 31980 h 6879321"/>
              <a:gd name="connsiteX3" fmla="*/ 3660541 w 6116569"/>
              <a:gd name="connsiteY3" fmla="*/ 550772 h 6879321"/>
              <a:gd name="connsiteX4" fmla="*/ 3808902 w 6116569"/>
              <a:gd name="connsiteY4" fmla="*/ 589860 h 6879321"/>
              <a:gd name="connsiteX5" fmla="*/ 4413762 w 6116569"/>
              <a:gd name="connsiteY5" fmla="*/ 625393 h 6879321"/>
              <a:gd name="connsiteX6" fmla="*/ 4567830 w 6116569"/>
              <a:gd name="connsiteY6" fmla="*/ 721333 h 6879321"/>
              <a:gd name="connsiteX7" fmla="*/ 4171247 w 6116569"/>
              <a:gd name="connsiteY7" fmla="*/ 792401 h 6879321"/>
              <a:gd name="connsiteX8" fmla="*/ 4376671 w 6116569"/>
              <a:gd name="connsiteY8" fmla="*/ 842148 h 6879321"/>
              <a:gd name="connsiteX9" fmla="*/ 4527887 w 6116569"/>
              <a:gd name="connsiteY9" fmla="*/ 813722 h 6879321"/>
              <a:gd name="connsiteX10" fmla="*/ 4633452 w 6116569"/>
              <a:gd name="connsiteY10" fmla="*/ 799508 h 6879321"/>
              <a:gd name="connsiteX11" fmla="*/ 4947293 w 6116569"/>
              <a:gd name="connsiteY11" fmla="*/ 870576 h 6879321"/>
              <a:gd name="connsiteX12" fmla="*/ 5263988 w 6116569"/>
              <a:gd name="connsiteY12" fmla="*/ 820828 h 6879321"/>
              <a:gd name="connsiteX13" fmla="*/ 5249723 w 6116569"/>
              <a:gd name="connsiteY13" fmla="*/ 895449 h 6879321"/>
              <a:gd name="connsiteX14" fmla="*/ 4744723 w 6116569"/>
              <a:gd name="connsiteY14" fmla="*/ 1197485 h 6879321"/>
              <a:gd name="connsiteX15" fmla="*/ 4767548 w 6116569"/>
              <a:gd name="connsiteY15" fmla="*/ 1346727 h 6879321"/>
              <a:gd name="connsiteX16" fmla="*/ 4539299 w 6116569"/>
              <a:gd name="connsiteY16" fmla="*/ 1421348 h 6879321"/>
              <a:gd name="connsiteX17" fmla="*/ 4607773 w 6116569"/>
              <a:gd name="connsiteY17" fmla="*/ 1485309 h 6879321"/>
              <a:gd name="connsiteX18" fmla="*/ 4579242 w 6116569"/>
              <a:gd name="connsiteY18" fmla="*/ 1535055 h 6879321"/>
              <a:gd name="connsiteX19" fmla="*/ 5278255 w 6116569"/>
              <a:gd name="connsiteY19" fmla="*/ 1609676 h 6879321"/>
              <a:gd name="connsiteX20" fmla="*/ 5771843 w 6116569"/>
              <a:gd name="connsiteY20" fmla="*/ 1630997 h 6879321"/>
              <a:gd name="connsiteX21" fmla="*/ 6105656 w 6116569"/>
              <a:gd name="connsiteY21" fmla="*/ 1748257 h 6879321"/>
              <a:gd name="connsiteX22" fmla="*/ 5691955 w 6116569"/>
              <a:gd name="connsiteY22" fmla="*/ 2167555 h 6879321"/>
              <a:gd name="connsiteX23" fmla="*/ 5475118 w 6116569"/>
              <a:gd name="connsiteY23" fmla="*/ 2348776 h 6879321"/>
              <a:gd name="connsiteX24" fmla="*/ 5826051 w 6116569"/>
              <a:gd name="connsiteY24" fmla="*/ 2291922 h 6879321"/>
              <a:gd name="connsiteX25" fmla="*/ 5552153 w 6116569"/>
              <a:gd name="connsiteY25" fmla="*/ 2597513 h 6879321"/>
              <a:gd name="connsiteX26" fmla="*/ 5603508 w 6116569"/>
              <a:gd name="connsiteY26" fmla="*/ 2647260 h 6879321"/>
              <a:gd name="connsiteX27" fmla="*/ 5700515 w 6116569"/>
              <a:gd name="connsiteY27" fmla="*/ 2679240 h 6879321"/>
              <a:gd name="connsiteX28" fmla="*/ 5246870 w 6116569"/>
              <a:gd name="connsiteY28" fmla="*/ 2888889 h 6879321"/>
              <a:gd name="connsiteX29" fmla="*/ 4836022 w 6116569"/>
              <a:gd name="connsiteY29" fmla="*/ 3169605 h 6879321"/>
              <a:gd name="connsiteX30" fmla="*/ 4736163 w 6116569"/>
              <a:gd name="connsiteY30" fmla="*/ 3233565 h 6879321"/>
              <a:gd name="connsiteX31" fmla="*/ 4853141 w 6116569"/>
              <a:gd name="connsiteY31" fmla="*/ 3233565 h 6879321"/>
              <a:gd name="connsiteX32" fmla="*/ 4944440 w 6116569"/>
              <a:gd name="connsiteY32" fmla="*/ 3226459 h 6879321"/>
              <a:gd name="connsiteX33" fmla="*/ 5109921 w 6116569"/>
              <a:gd name="connsiteY33" fmla="*/ 3283313 h 6879321"/>
              <a:gd name="connsiteX34" fmla="*/ 5694809 w 6116569"/>
              <a:gd name="connsiteY34" fmla="*/ 3141178 h 6879321"/>
              <a:gd name="connsiteX35" fmla="*/ 5566419 w 6116569"/>
              <a:gd name="connsiteY35" fmla="*/ 3301079 h 6879321"/>
              <a:gd name="connsiteX36" fmla="*/ 5415203 w 6116569"/>
              <a:gd name="connsiteY36" fmla="*/ 3397020 h 6879321"/>
              <a:gd name="connsiteX37" fmla="*/ 5612068 w 6116569"/>
              <a:gd name="connsiteY37" fmla="*/ 3432554 h 6879321"/>
              <a:gd name="connsiteX38" fmla="*/ 5206927 w 6116569"/>
              <a:gd name="connsiteY38" fmla="*/ 3599562 h 6879321"/>
              <a:gd name="connsiteX39" fmla="*/ 5301079 w 6116569"/>
              <a:gd name="connsiteY39" fmla="*/ 3723930 h 6879321"/>
              <a:gd name="connsiteX40" fmla="*/ 4507915 w 6116569"/>
              <a:gd name="connsiteY40" fmla="*/ 4306683 h 6879321"/>
              <a:gd name="connsiteX41" fmla="*/ 3982942 w 6116569"/>
              <a:gd name="connsiteY41" fmla="*/ 4587399 h 6879321"/>
              <a:gd name="connsiteX42" fmla="*/ 4185513 w 6116569"/>
              <a:gd name="connsiteY42" fmla="*/ 4541205 h 6879321"/>
              <a:gd name="connsiteX43" fmla="*/ 5212633 w 6116569"/>
              <a:gd name="connsiteY43" fmla="*/ 4455924 h 6879321"/>
              <a:gd name="connsiteX44" fmla="*/ 5312492 w 6116569"/>
              <a:gd name="connsiteY44" fmla="*/ 4473691 h 6879321"/>
              <a:gd name="connsiteX45" fmla="*/ 4596361 w 6116569"/>
              <a:gd name="connsiteY45" fmla="*/ 4818368 h 6879321"/>
              <a:gd name="connsiteX46" fmla="*/ 4873113 w 6116569"/>
              <a:gd name="connsiteY46" fmla="*/ 4885882 h 6879321"/>
              <a:gd name="connsiteX47" fmla="*/ 4935881 w 6116569"/>
              <a:gd name="connsiteY47" fmla="*/ 4914309 h 6879321"/>
              <a:gd name="connsiteX48" fmla="*/ 4873113 w 6116569"/>
              <a:gd name="connsiteY48" fmla="*/ 5003143 h 6879321"/>
              <a:gd name="connsiteX49" fmla="*/ 4721898 w 6116569"/>
              <a:gd name="connsiteY49" fmla="*/ 5095530 h 6879321"/>
              <a:gd name="connsiteX50" fmla="*/ 5132745 w 6116569"/>
              <a:gd name="connsiteY50" fmla="*/ 4949842 h 6879321"/>
              <a:gd name="connsiteX51" fmla="*/ 5101362 w 6116569"/>
              <a:gd name="connsiteY51" fmla="*/ 5081317 h 6879321"/>
              <a:gd name="connsiteX52" fmla="*/ 5138452 w 6116569"/>
              <a:gd name="connsiteY52" fmla="*/ 5198578 h 6879321"/>
              <a:gd name="connsiteX53" fmla="*/ 4904497 w 6116569"/>
              <a:gd name="connsiteY53" fmla="*/ 5362033 h 6879321"/>
              <a:gd name="connsiteX54" fmla="*/ 4579242 w 6116569"/>
              <a:gd name="connsiteY54" fmla="*/ 5674729 h 6879321"/>
              <a:gd name="connsiteX55" fmla="*/ 4253988 w 6116569"/>
              <a:gd name="connsiteY55" fmla="*/ 5884379 h 6879321"/>
              <a:gd name="connsiteX56" fmla="*/ 3985795 w 6116569"/>
              <a:gd name="connsiteY56" fmla="*/ 6069153 h 6879321"/>
              <a:gd name="connsiteX57" fmla="*/ 4231163 w 6116569"/>
              <a:gd name="connsiteY57" fmla="*/ 6030066 h 6879321"/>
              <a:gd name="connsiteX58" fmla="*/ 3814609 w 6116569"/>
              <a:gd name="connsiteY58" fmla="*/ 6317889 h 6879321"/>
              <a:gd name="connsiteX59" fmla="*/ 3751840 w 6116569"/>
              <a:gd name="connsiteY59" fmla="*/ 6339209 h 6879321"/>
              <a:gd name="connsiteX60" fmla="*/ 3089919 w 6116569"/>
              <a:gd name="connsiteY60" fmla="*/ 6563071 h 6879321"/>
              <a:gd name="connsiteX61" fmla="*/ 2961529 w 6116569"/>
              <a:gd name="connsiteY61" fmla="*/ 6662566 h 6879321"/>
              <a:gd name="connsiteX62" fmla="*/ 3107038 w 6116569"/>
              <a:gd name="connsiteY62" fmla="*/ 6673226 h 6879321"/>
              <a:gd name="connsiteX63" fmla="*/ 3594919 w 6116569"/>
              <a:gd name="connsiteY63" fmla="*/ 6591499 h 6879321"/>
              <a:gd name="connsiteX64" fmla="*/ 3261106 w 6116569"/>
              <a:gd name="connsiteY64" fmla="*/ 6726527 h 6879321"/>
              <a:gd name="connsiteX65" fmla="*/ 3620597 w 6116569"/>
              <a:gd name="connsiteY65" fmla="*/ 6740740 h 6879321"/>
              <a:gd name="connsiteX66" fmla="*/ 3703337 w 6116569"/>
              <a:gd name="connsiteY66" fmla="*/ 6826020 h 6879321"/>
              <a:gd name="connsiteX67" fmla="*/ 3689072 w 6116569"/>
              <a:gd name="connsiteY67" fmla="*/ 6879321 h 6879321"/>
              <a:gd name="connsiteX68" fmla="*/ 0 w 6116569"/>
              <a:gd name="connsiteY68" fmla="*/ 6879321 h 6879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Content Placeholder 11" descr="A diagram of a disaster&#10;&#10;Description automatically generated">
            <a:extLst>
              <a:ext uri="{FF2B5EF4-FFF2-40B4-BE49-F238E27FC236}">
                <a16:creationId xmlns:a16="http://schemas.microsoft.com/office/drawing/2014/main" id="{4D08B7F5-9AD2-485C-D33C-7073737DBA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7701" y="1209367"/>
            <a:ext cx="4587427" cy="45918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4F0F96-650B-7AC3-CD84-02DDE4379323}"/>
              </a:ext>
            </a:extLst>
          </p:cNvPr>
          <p:cNvSpPr txBox="1"/>
          <p:nvPr/>
        </p:nvSpPr>
        <p:spPr>
          <a:xfrm>
            <a:off x="0" y="2485291"/>
            <a:ext cx="3369365" cy="3908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b="1" dirty="0"/>
              <a:t>The diagram illustrates key steps: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b="1" dirty="0"/>
          </a:p>
          <a:p>
            <a:pPr marL="228600" lvl="1" defTabSz="914400">
              <a:lnSpc>
                <a:spcPct val="90000"/>
              </a:lnSpc>
              <a:spcAft>
                <a:spcPts val="600"/>
              </a:spcAft>
            </a:pPr>
            <a:r>
              <a:rPr lang="tr-TR" altLang="en-US" sz="1600" b="1" dirty="0"/>
              <a:t>1. </a:t>
            </a:r>
            <a:r>
              <a:rPr lang="en-US" altLang="en-US" sz="1600" b="1" dirty="0">
                <a:solidFill>
                  <a:srgbClr val="FF0000"/>
                </a:solidFill>
              </a:rPr>
              <a:t>Depot</a:t>
            </a:r>
            <a:r>
              <a:rPr lang="en-US" altLang="en-US" sz="1600" b="1" dirty="0"/>
              <a:t>: Starting and return point for all vehicles each day.</a:t>
            </a:r>
          </a:p>
          <a:p>
            <a:pPr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sz="1600" b="1" dirty="0"/>
          </a:p>
          <a:p>
            <a:pPr marL="228600" lvl="1" defTabSz="914400">
              <a:lnSpc>
                <a:spcPct val="90000"/>
              </a:lnSpc>
              <a:spcAft>
                <a:spcPts val="600"/>
              </a:spcAft>
            </a:pPr>
            <a:r>
              <a:rPr lang="tr-TR" altLang="en-US" sz="1600" b="1" dirty="0"/>
              <a:t>2. </a:t>
            </a:r>
            <a:r>
              <a:rPr lang="en-US" altLang="en-US" sz="1600" b="1" dirty="0"/>
              <a:t>Customer Nodes: Points where waste is collected.</a:t>
            </a:r>
          </a:p>
          <a:p>
            <a:pPr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sz="1600" b="1" dirty="0"/>
          </a:p>
          <a:p>
            <a:pPr marL="228600" lvl="1" defTabSz="914400">
              <a:lnSpc>
                <a:spcPct val="90000"/>
              </a:lnSpc>
              <a:spcAft>
                <a:spcPts val="600"/>
              </a:spcAft>
            </a:pPr>
            <a:r>
              <a:rPr lang="tr-TR" altLang="en-US" sz="1600" b="1" dirty="0"/>
              <a:t>3. </a:t>
            </a:r>
            <a:r>
              <a:rPr lang="en-US" altLang="en-US" sz="1600" b="1" dirty="0">
                <a:solidFill>
                  <a:schemeClr val="accent4">
                    <a:lumMod val="75000"/>
                  </a:schemeClr>
                </a:solidFill>
              </a:rPr>
              <a:t>Temporary Waste Management Sites (TDWMS): </a:t>
            </a:r>
            <a:r>
              <a:rPr lang="en-US" altLang="en-US" sz="1600" b="1" dirty="0"/>
              <a:t>Short-term storage locations.</a:t>
            </a:r>
          </a:p>
          <a:p>
            <a:pPr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sz="1600" b="1" dirty="0"/>
          </a:p>
          <a:p>
            <a:pPr marL="228600" lvl="1" defTabSz="914400">
              <a:lnSpc>
                <a:spcPct val="90000"/>
              </a:lnSpc>
              <a:spcAft>
                <a:spcPts val="600"/>
              </a:spcAft>
            </a:pPr>
            <a:r>
              <a:rPr lang="tr-TR" altLang="en-US" sz="1600" b="1" dirty="0"/>
              <a:t>4. </a:t>
            </a:r>
            <a:r>
              <a:rPr lang="en-US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Landfill</a:t>
            </a:r>
            <a:r>
              <a:rPr lang="en-US" altLang="en-US" sz="1600" b="1" dirty="0"/>
              <a:t>: Final disposal area for collected waste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63287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E4E1F-8A6E-C2D0-2110-39A99940B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053" y="368300"/>
            <a:ext cx="7787381" cy="8777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en-US" kern="1200"/>
              <a:t>Project Design Plan</a:t>
            </a:r>
            <a:endParaRPr lang="en-US" kern="1200" dirty="0"/>
          </a:p>
        </p:txBody>
      </p:sp>
      <p:graphicFrame>
        <p:nvGraphicFramePr>
          <p:cNvPr id="37" name="TextBox 5">
            <a:extLst>
              <a:ext uri="{FF2B5EF4-FFF2-40B4-BE49-F238E27FC236}">
                <a16:creationId xmlns:a16="http://schemas.microsoft.com/office/drawing/2014/main" id="{279FCBC9-A247-EDDD-A900-3999D2607F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14638919"/>
              </p:ext>
            </p:extLst>
          </p:nvPr>
        </p:nvGraphicFramePr>
        <p:xfrm>
          <a:off x="4629150" y="1825625"/>
          <a:ext cx="38862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3" name="Resim 7" descr="metin, ekran görüntüsü, diyagram, tasarım içeren bir resim&#10;&#10;Açıklama otomatik olarak oluşturuldu">
            <a:extLst>
              <a:ext uri="{FF2B5EF4-FFF2-40B4-BE49-F238E27FC236}">
                <a16:creationId xmlns:a16="http://schemas.microsoft.com/office/drawing/2014/main" id="{661C8CBF-E910-1B99-3358-212CD806BD3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43" r="30897"/>
          <a:stretch/>
        </p:blipFill>
        <p:spPr>
          <a:xfrm>
            <a:off x="1186703" y="1592827"/>
            <a:ext cx="2019124" cy="4444180"/>
          </a:xfrm>
          <a:prstGeom prst="rect">
            <a:avLst/>
          </a:prstGeo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B9F2E697-FCC8-D100-0A24-B5A057704276}"/>
              </a:ext>
            </a:extLst>
          </p:cNvPr>
          <p:cNvSpPr txBox="1"/>
          <p:nvPr/>
        </p:nvSpPr>
        <p:spPr>
          <a:xfrm>
            <a:off x="812800" y="6311644"/>
            <a:ext cx="833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GTU – COMPUTER ENGINEERING DEPARTMENT                  CSE 495/496             1</a:t>
            </a:r>
          </a:p>
        </p:txBody>
      </p:sp>
    </p:spTree>
    <p:extLst>
      <p:ext uri="{BB962C8B-B14F-4D97-AF65-F5344CB8AC3E}">
        <p14:creationId xmlns:p14="http://schemas.microsoft.com/office/powerpoint/2010/main" val="393889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3313D-2DFB-5924-92CF-38D0EB5DD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500" kern="1200" dirty="0">
                <a:latin typeface="+mj-lt"/>
                <a:ea typeface="+mj-ea"/>
                <a:cs typeface="+mj-cs"/>
              </a:rPr>
              <a:t>Timeline</a:t>
            </a:r>
          </a:p>
        </p:txBody>
      </p:sp>
      <p:pic>
        <p:nvPicPr>
          <p:cNvPr id="8" name="Resim 7" descr="metin, ekran görüntüsü, yazılım, web sayfası içeren bir resim&#10;&#10;Açıklama otomatik olarak oluşturuldu">
            <a:extLst>
              <a:ext uri="{FF2B5EF4-FFF2-40B4-BE49-F238E27FC236}">
                <a16:creationId xmlns:a16="http://schemas.microsoft.com/office/drawing/2014/main" id="{CA748655-E7C2-C482-DE73-706EE9D721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2245"/>
            <a:ext cx="8757920" cy="4508486"/>
          </a:xfrm>
          <a:prstGeom prst="rect">
            <a:avLst/>
          </a:prstGeom>
        </p:spPr>
      </p:pic>
      <p:sp>
        <p:nvSpPr>
          <p:cNvPr id="9" name="Metin kutusu 8">
            <a:extLst>
              <a:ext uri="{FF2B5EF4-FFF2-40B4-BE49-F238E27FC236}">
                <a16:creationId xmlns:a16="http://schemas.microsoft.com/office/drawing/2014/main" id="{7FC5DD2E-3A67-5A74-EC04-3B22F0C5B340}"/>
              </a:ext>
            </a:extLst>
          </p:cNvPr>
          <p:cNvSpPr txBox="1"/>
          <p:nvPr/>
        </p:nvSpPr>
        <p:spPr>
          <a:xfrm>
            <a:off x="812800" y="6311644"/>
            <a:ext cx="833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GTU – COMPUTER ENGINEERING DEPARTMENT                  CSE 495/496             2</a:t>
            </a:r>
          </a:p>
        </p:txBody>
      </p:sp>
    </p:spTree>
    <p:extLst>
      <p:ext uri="{BB962C8B-B14F-4D97-AF65-F5344CB8AC3E}">
        <p14:creationId xmlns:p14="http://schemas.microsoft.com/office/powerpoint/2010/main" val="3731229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3800" dirty="0"/>
              <a:t>Model </a:t>
            </a:r>
            <a:r>
              <a:rPr lang="tr-TR" sz="3800" dirty="0" err="1"/>
              <a:t>Implementation</a:t>
            </a:r>
            <a:r>
              <a:rPr lang="tr-TR" sz="3800" dirty="0"/>
              <a:t> </a:t>
            </a:r>
            <a:r>
              <a:rPr lang="tr-TR" sz="3800" dirty="0" err="1"/>
              <a:t>Progress</a:t>
            </a:r>
            <a:endParaRPr lang="tr-TR" sz="3800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59C44F1-C84C-7874-FFCC-E10E0F93A5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1490502"/>
              </p:ext>
            </p:extLst>
          </p:nvPr>
        </p:nvGraphicFramePr>
        <p:xfrm>
          <a:off x="309563" y="1822450"/>
          <a:ext cx="8443912" cy="43620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Metin kutusu 2">
            <a:extLst>
              <a:ext uri="{FF2B5EF4-FFF2-40B4-BE49-F238E27FC236}">
                <a16:creationId xmlns:a16="http://schemas.microsoft.com/office/drawing/2014/main" id="{8CC78BBB-6028-811F-BD3C-7560C582A407}"/>
              </a:ext>
            </a:extLst>
          </p:cNvPr>
          <p:cNvSpPr txBox="1"/>
          <p:nvPr/>
        </p:nvSpPr>
        <p:spPr>
          <a:xfrm>
            <a:off x="812800" y="6311644"/>
            <a:ext cx="833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GTU – COMPUTER ENGINEERING DEPARTMENT                  CSE 495/496             3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B04B2-FF73-D1E6-1A98-B527FBB9C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053" y="368300"/>
            <a:ext cx="7787381" cy="8777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/>
              <a:t>	         </a:t>
            </a:r>
            <a:r>
              <a:rPr lang="tr-TR" kern="1200" dirty="0"/>
              <a:t>		  </a:t>
            </a:r>
            <a:r>
              <a:rPr lang="en-US" kern="1200" dirty="0"/>
              <a:t>Param</a:t>
            </a:r>
            <a:r>
              <a:rPr lang="tr-TR" kern="1200" dirty="0"/>
              <a:t>e</a:t>
            </a:r>
            <a:r>
              <a:rPr lang="en-US" kern="1200" dirty="0" err="1"/>
              <a:t>ters</a:t>
            </a:r>
            <a:endParaRPr lang="en-US" kern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0F525F-A760-E24C-EEE5-814654CE9A37}"/>
              </a:ext>
            </a:extLst>
          </p:cNvPr>
          <p:cNvSpPr txBox="1"/>
          <p:nvPr/>
        </p:nvSpPr>
        <p:spPr>
          <a:xfrm>
            <a:off x="1150375" y="1845788"/>
            <a:ext cx="2910348" cy="2359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tr-TR" dirty="0"/>
          </a:p>
        </p:txBody>
      </p:sp>
      <p:pic>
        <p:nvPicPr>
          <p:cNvPr id="19" name="Picture 18" descr="A diagram of a diagram&#10;&#10;Description automatically generated">
            <a:extLst>
              <a:ext uri="{FF2B5EF4-FFF2-40B4-BE49-F238E27FC236}">
                <a16:creationId xmlns:a16="http://schemas.microsoft.com/office/drawing/2014/main" id="{1932E3A8-AB83-B342-0E46-403AD9E6E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9" t="5868" r="2248" b="2530"/>
          <a:stretch/>
        </p:blipFill>
        <p:spPr>
          <a:xfrm>
            <a:off x="1150375" y="1435509"/>
            <a:ext cx="7403691" cy="4792043"/>
          </a:xfrm>
          <a:prstGeom prst="rect">
            <a:avLst/>
          </a:prstGeom>
        </p:spPr>
      </p:pic>
      <p:sp>
        <p:nvSpPr>
          <p:cNvPr id="23" name="Metin kutusu 2">
            <a:extLst>
              <a:ext uri="{FF2B5EF4-FFF2-40B4-BE49-F238E27FC236}">
                <a16:creationId xmlns:a16="http://schemas.microsoft.com/office/drawing/2014/main" id="{2D0D27E4-DF26-0390-28C8-F12B1A8E2347}"/>
              </a:ext>
            </a:extLst>
          </p:cNvPr>
          <p:cNvSpPr txBox="1"/>
          <p:nvPr/>
        </p:nvSpPr>
        <p:spPr>
          <a:xfrm>
            <a:off x="812800" y="6311644"/>
            <a:ext cx="833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GTU – COMPUTER ENGINEERING DEPARTMENT                  CSE 495/496             4</a:t>
            </a:r>
          </a:p>
        </p:txBody>
      </p:sp>
    </p:spTree>
    <p:extLst>
      <p:ext uri="{BB962C8B-B14F-4D97-AF65-F5344CB8AC3E}">
        <p14:creationId xmlns:p14="http://schemas.microsoft.com/office/powerpoint/2010/main" val="3113152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Source Sans Pro Black"/>
        <a:ea typeface=""/>
        <a:cs typeface=""/>
      </a:majorFont>
      <a:minorFont>
        <a:latin typeface="Source Sans Pro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Belge" ma:contentTypeID="0x010100A702D84AD4F11044A81B6CAA26F3FBCA" ma:contentTypeVersion="5" ma:contentTypeDescription="Yeni belge oluşturun." ma:contentTypeScope="" ma:versionID="493009121e094e7d0d8294efbc1b714c">
  <xsd:schema xmlns:xsd="http://www.w3.org/2001/XMLSchema" xmlns:xs="http://www.w3.org/2001/XMLSchema" xmlns:p="http://schemas.microsoft.com/office/2006/metadata/properties" xmlns:ns2="07715ad1-dcff-4804-907c-262593ae0cbf" targetNamespace="http://schemas.microsoft.com/office/2006/metadata/properties" ma:root="true" ma:fieldsID="f73f0715e1a9d62164a52cf1fcaff290" ns2:_="">
    <xsd:import namespace="07715ad1-dcff-4804-907c-262593ae0cbf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715ad1-dcff-4804-907c-262593ae0cbf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İçerik Türü"/>
        <xsd:element ref="dc:title" minOccurs="0" maxOccurs="1" ma:index="4" ma:displayName="Başlı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07715ad1-dcff-4804-907c-262593ae0cbf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EF9847A-CE93-404E-9E07-9A9436588851}"/>
</file>

<file path=customXml/itemProps2.xml><?xml version="1.0" encoding="utf-8"?>
<ds:datastoreItem xmlns:ds="http://schemas.openxmlformats.org/officeDocument/2006/customXml" ds:itemID="{EC70F043-29B9-44AE-BE6F-7310B32DC5B7}">
  <ds:schemaRefs>
    <ds:schemaRef ds:uri="http://www.w3.org/XML/1998/namespace"/>
    <ds:schemaRef ds:uri="4269d82a-1472-4173-9eb0-be73f368d1f3"/>
    <ds:schemaRef ds:uri="http://purl.org/dc/dcmitype/"/>
    <ds:schemaRef ds:uri="82fc4bd6-340f-449f-b7c8-958e94c24ce1"/>
    <ds:schemaRef ds:uri="http://schemas.microsoft.com/office/2006/metadata/properties"/>
    <ds:schemaRef ds:uri="http://purl.org/dc/elements/1.1/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B5095981-A42A-4BBA-B2A5-5DF21121341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489</TotalTime>
  <Words>624</Words>
  <Application>Microsoft Office PowerPoint</Application>
  <PresentationFormat>Ekran Gösterisi (4:3)</PresentationFormat>
  <Paragraphs>85</Paragraphs>
  <Slides>19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19</vt:i4>
      </vt:variant>
    </vt:vector>
  </HeadingPairs>
  <TitlesOfParts>
    <vt:vector size="24" baseType="lpstr">
      <vt:lpstr>Arial</vt:lpstr>
      <vt:lpstr>Calibri</vt:lpstr>
      <vt:lpstr>Source Sans Pro Black</vt:lpstr>
      <vt:lpstr>Source Sans Pro Light</vt:lpstr>
      <vt:lpstr>Office Theme</vt:lpstr>
      <vt:lpstr>Optimization of Waste Clean-Up After Large  Scale Disasters</vt:lpstr>
      <vt:lpstr>GTU COMPUTER ENGINEERING  CSE 495 / 496  PRESENTATION</vt:lpstr>
      <vt:lpstr>Content</vt:lpstr>
      <vt:lpstr>Project Overview and Objectives</vt:lpstr>
      <vt:lpstr>SCHEMA OF THE PROJECT</vt:lpstr>
      <vt:lpstr>Project Design Plan</vt:lpstr>
      <vt:lpstr>Timeline</vt:lpstr>
      <vt:lpstr>Model Implementation Progress</vt:lpstr>
      <vt:lpstr>              Parameters</vt:lpstr>
      <vt:lpstr>      Variables </vt:lpstr>
      <vt:lpstr>   Constraints</vt:lpstr>
      <vt:lpstr>The Mathematicial Model</vt:lpstr>
      <vt:lpstr>Progress Since First Meeting</vt:lpstr>
      <vt:lpstr>Current Progress-1</vt:lpstr>
      <vt:lpstr>PowerPoint Sunusu</vt:lpstr>
      <vt:lpstr>Current Progress-3</vt:lpstr>
      <vt:lpstr>Next Steps and Timeline</vt:lpstr>
      <vt:lpstr>                             Success Criteria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Aditya Patil</dc:creator>
  <cp:lastModifiedBy>ÇAĞRI YILDIZ</cp:lastModifiedBy>
  <cp:revision>20</cp:revision>
  <dcterms:created xsi:type="dcterms:W3CDTF">2024-09-01T20:31:39Z</dcterms:created>
  <dcterms:modified xsi:type="dcterms:W3CDTF">2024-12-10T17:20:36Z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0x010100A702D84AD4F11044A81B6CAA26F3FBCA</vt:lpwstr>
  </property>
</Properties>
</file>

<file path=docProps/thumbnail.jpeg>
</file>